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31" r:id="rId1"/>
    <p:sldMasterId id="2147483748" r:id="rId2"/>
  </p:sldMasterIdLst>
  <p:notesMasterIdLst>
    <p:notesMasterId r:id="rId74"/>
  </p:notesMasterIdLst>
  <p:sldIdLst>
    <p:sldId id="256" r:id="rId3"/>
    <p:sldId id="333" r:id="rId4"/>
    <p:sldId id="334" r:id="rId5"/>
    <p:sldId id="305" r:id="rId6"/>
    <p:sldId id="308" r:id="rId7"/>
    <p:sldId id="309" r:id="rId8"/>
    <p:sldId id="310" r:id="rId9"/>
    <p:sldId id="311" r:id="rId10"/>
    <p:sldId id="304" r:id="rId11"/>
    <p:sldId id="257" r:id="rId12"/>
    <p:sldId id="258" r:id="rId13"/>
    <p:sldId id="259" r:id="rId14"/>
    <p:sldId id="260" r:id="rId15"/>
    <p:sldId id="326" r:id="rId16"/>
    <p:sldId id="327" r:id="rId17"/>
    <p:sldId id="328" r:id="rId18"/>
    <p:sldId id="329" r:id="rId19"/>
    <p:sldId id="261" r:id="rId20"/>
    <p:sldId id="330" r:id="rId21"/>
    <p:sldId id="262" r:id="rId22"/>
    <p:sldId id="263" r:id="rId23"/>
    <p:sldId id="331" r:id="rId24"/>
    <p:sldId id="264" r:id="rId25"/>
    <p:sldId id="265" r:id="rId26"/>
    <p:sldId id="332" r:id="rId27"/>
    <p:sldId id="266" r:id="rId28"/>
    <p:sldId id="267" r:id="rId29"/>
    <p:sldId id="268" r:id="rId30"/>
    <p:sldId id="269" r:id="rId31"/>
    <p:sldId id="270" r:id="rId32"/>
    <p:sldId id="272" r:id="rId33"/>
    <p:sldId id="273" r:id="rId34"/>
    <p:sldId id="274" r:id="rId35"/>
    <p:sldId id="275" r:id="rId36"/>
    <p:sldId id="276" r:id="rId37"/>
    <p:sldId id="277" r:id="rId38"/>
    <p:sldId id="278" r:id="rId39"/>
    <p:sldId id="279" r:id="rId40"/>
    <p:sldId id="280" r:id="rId41"/>
    <p:sldId id="281" r:id="rId42"/>
    <p:sldId id="282" r:id="rId43"/>
    <p:sldId id="284" r:id="rId44"/>
    <p:sldId id="285" r:id="rId45"/>
    <p:sldId id="286" r:id="rId46"/>
    <p:sldId id="287" r:id="rId47"/>
    <p:sldId id="288"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12" r:id="rId63"/>
    <p:sldId id="313" r:id="rId64"/>
    <p:sldId id="314" r:id="rId65"/>
    <p:sldId id="315" r:id="rId66"/>
    <p:sldId id="317" r:id="rId67"/>
    <p:sldId id="318" r:id="rId68"/>
    <p:sldId id="319" r:id="rId69"/>
    <p:sldId id="320" r:id="rId70"/>
    <p:sldId id="321" r:id="rId71"/>
    <p:sldId id="322" r:id="rId72"/>
    <p:sldId id="323"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290" autoAdjust="0"/>
    <p:restoredTop sz="77944" autoAdjust="0"/>
  </p:normalViewPr>
  <p:slideViewPr>
    <p:cSldViewPr snapToGrid="0">
      <p:cViewPr varScale="1">
        <p:scale>
          <a:sx n="56" d="100"/>
          <a:sy n="56" d="100"/>
        </p:scale>
        <p:origin x="1266" y="66"/>
      </p:cViewPr>
      <p:guideLst>
        <p:guide orient="horz" pos="2160"/>
        <p:guide pos="3840"/>
      </p:guideLst>
    </p:cSldViewPr>
  </p:slideViewPr>
  <p:notesTextViewPr>
    <p:cViewPr>
      <p:scale>
        <a:sx n="1" d="1"/>
        <a:sy n="1" d="1"/>
      </p:scale>
      <p:origin x="0" y="0"/>
    </p:cViewPr>
  </p:notesTextViewPr>
  <p:notesViewPr>
    <p:cSldViewPr snapToGrid="0">
      <p:cViewPr varScale="1">
        <p:scale>
          <a:sx n="96" d="100"/>
          <a:sy n="96" d="100"/>
        </p:scale>
        <p:origin x="355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7E296-0428-41DA-B2FD-629865C14C9A}" type="datetimeFigureOut">
              <a:rPr lang="en-GB" smtClean="0"/>
              <a:t>08/02/2026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D3839-9FE5-42F2-BECC-1535DA6E108D}" type="slidenum">
              <a:rPr lang="en-GB" smtClean="0"/>
              <a:t>‹#›</a:t>
            </a:fld>
            <a:endParaRPr lang="en-GB"/>
          </a:p>
        </p:txBody>
      </p:sp>
    </p:spTree>
    <p:extLst>
      <p:ext uri="{BB962C8B-B14F-4D97-AF65-F5344CB8AC3E}">
        <p14:creationId xmlns:p14="http://schemas.microsoft.com/office/powerpoint/2010/main" val="3160060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ACD3839-9FE5-42F2-BECC-1535DA6E108D}" type="slidenum">
              <a:rPr lang="en-GB" smtClean="0"/>
              <a:t>1</a:t>
            </a:fld>
            <a:endParaRPr lang="en-GB"/>
          </a:p>
        </p:txBody>
      </p:sp>
    </p:spTree>
    <p:extLst>
      <p:ext uri="{BB962C8B-B14F-4D97-AF65-F5344CB8AC3E}">
        <p14:creationId xmlns:p14="http://schemas.microsoft.com/office/powerpoint/2010/main" val="213932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F1BC9-9023-45DB-7F23-785892FAD4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EC9E9D-EAC3-D1D3-D8D1-8D0D9AA40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6A8C2-3041-2B85-8FFF-75CC8C37BCCC}"/>
              </a:ext>
            </a:extLst>
          </p:cNvPr>
          <p:cNvSpPr>
            <a:spLocks noGrp="1"/>
          </p:cNvSpPr>
          <p:nvPr>
            <p:ph type="body" idx="1"/>
          </p:nvPr>
        </p:nvSpPr>
        <p:spPr/>
        <p:txBody>
          <a:bodyPr/>
          <a:lstStyle/>
          <a:p>
            <a:r>
              <a:rPr lang="en-US" dirty="0"/>
              <a:t>https://www.tutorialspoint.com/html/html_dom.htm</a:t>
            </a:r>
          </a:p>
        </p:txBody>
      </p:sp>
      <p:sp>
        <p:nvSpPr>
          <p:cNvPr id="4" name="Slide Number Placeholder 3">
            <a:extLst>
              <a:ext uri="{FF2B5EF4-FFF2-40B4-BE49-F238E27FC236}">
                <a16:creationId xmlns:a16="http://schemas.microsoft.com/office/drawing/2014/main" id="{29EFD438-DF83-29F5-7D1A-5620C0505337}"/>
              </a:ext>
            </a:extLst>
          </p:cNvPr>
          <p:cNvSpPr>
            <a:spLocks noGrp="1"/>
          </p:cNvSpPr>
          <p:nvPr>
            <p:ph type="sldNum" sz="quarter" idx="5"/>
          </p:nvPr>
        </p:nvSpPr>
        <p:spPr/>
        <p:txBody>
          <a:bodyPr/>
          <a:lstStyle/>
          <a:p>
            <a:fld id="{3ACD3839-9FE5-42F2-BECC-1535DA6E108D}" type="slidenum">
              <a:rPr lang="en-GB" smtClean="0"/>
              <a:t>16</a:t>
            </a:fld>
            <a:endParaRPr lang="en-GB"/>
          </a:p>
        </p:txBody>
      </p:sp>
    </p:spTree>
    <p:extLst>
      <p:ext uri="{BB962C8B-B14F-4D97-AF65-F5344CB8AC3E}">
        <p14:creationId xmlns:p14="http://schemas.microsoft.com/office/powerpoint/2010/main" val="427631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D04A-FAA4-3107-1250-14DC2F0D3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C7C9E-7823-79A7-6F88-945A76003F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47AE1-F496-7288-F0BD-8680672015D7}"/>
              </a:ext>
            </a:extLst>
          </p:cNvPr>
          <p:cNvSpPr>
            <a:spLocks noGrp="1"/>
          </p:cNvSpPr>
          <p:nvPr>
            <p:ph type="body" idx="1"/>
          </p:nvPr>
        </p:nvSpPr>
        <p:spPr/>
        <p:txBody>
          <a:bodyPr/>
          <a:lstStyle/>
          <a:p>
            <a:r>
              <a:rPr lang="en-US" dirty="0"/>
              <a:t>https://www.tutorialspoint.com/html/html_dom.htm</a:t>
            </a:r>
          </a:p>
        </p:txBody>
      </p:sp>
      <p:sp>
        <p:nvSpPr>
          <p:cNvPr id="4" name="Slide Number Placeholder 3">
            <a:extLst>
              <a:ext uri="{FF2B5EF4-FFF2-40B4-BE49-F238E27FC236}">
                <a16:creationId xmlns:a16="http://schemas.microsoft.com/office/drawing/2014/main" id="{7ECAA52C-5803-8E3D-38F7-DCC8E2F60998}"/>
              </a:ext>
            </a:extLst>
          </p:cNvPr>
          <p:cNvSpPr>
            <a:spLocks noGrp="1"/>
          </p:cNvSpPr>
          <p:nvPr>
            <p:ph type="sldNum" sz="quarter" idx="5"/>
          </p:nvPr>
        </p:nvSpPr>
        <p:spPr/>
        <p:txBody>
          <a:bodyPr/>
          <a:lstStyle/>
          <a:p>
            <a:fld id="{3ACD3839-9FE5-42F2-BECC-1535DA6E108D}" type="slidenum">
              <a:rPr lang="en-GB" smtClean="0"/>
              <a:t>17</a:t>
            </a:fld>
            <a:endParaRPr lang="en-GB"/>
          </a:p>
        </p:txBody>
      </p:sp>
    </p:spTree>
    <p:extLst>
      <p:ext uri="{BB962C8B-B14F-4D97-AF65-F5344CB8AC3E}">
        <p14:creationId xmlns:p14="http://schemas.microsoft.com/office/powerpoint/2010/main" val="3315509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 يتحول إلى بنية شجرية في الذاكرة.</a:t>
            </a:r>
          </a:p>
          <a:p>
            <a:endParaRPr lang="ar-EG" dirty="0"/>
          </a:p>
          <a:p>
            <a:r>
              <a:rPr lang="ar-EG" dirty="0"/>
              <a:t>مفاهيم أساسية:</a:t>
            </a:r>
          </a:p>
          <a:p>
            <a:endParaRPr lang="ar-EG" dirty="0"/>
          </a:p>
          <a:p>
            <a:r>
              <a:rPr lang="ar-EG" dirty="0"/>
              <a:t>اجتياز </a:t>
            </a:r>
            <a:r>
              <a:rPr lang="en-US" dirty="0"/>
              <a:t>DOM</a:t>
            </a:r>
          </a:p>
          <a:p>
            <a:endParaRPr lang="en-US" dirty="0"/>
          </a:p>
          <a:p>
            <a:r>
              <a:rPr lang="ar-EG" dirty="0"/>
              <a:t>انتشار الأحداث والتقاطها</a:t>
            </a:r>
          </a:p>
          <a:p>
            <a:endParaRPr lang="ar-EG" dirty="0"/>
          </a:p>
          <a:p>
            <a:r>
              <a:rPr lang="ar-EG" dirty="0"/>
              <a:t>أداء معالجة </a:t>
            </a:r>
            <a:r>
              <a:rPr lang="en-US" dirty="0"/>
              <a:t>DOM (</a:t>
            </a:r>
            <a:r>
              <a:rPr lang="ar-EG" dirty="0"/>
              <a:t>إعادة التدفق وإعادة الرسم)</a:t>
            </a:r>
            <a:endParaRPr lang="en-US" dirty="0"/>
          </a:p>
        </p:txBody>
      </p:sp>
      <p:sp>
        <p:nvSpPr>
          <p:cNvPr id="4" name="Slide Number Placeholder 3"/>
          <p:cNvSpPr>
            <a:spLocks noGrp="1"/>
          </p:cNvSpPr>
          <p:nvPr>
            <p:ph type="sldNum" sz="quarter" idx="5"/>
          </p:nvPr>
        </p:nvSpPr>
        <p:spPr/>
        <p:txBody>
          <a:bodyPr/>
          <a:lstStyle/>
          <a:p>
            <a:fld id="{3ACD3839-9FE5-42F2-BECC-1535DA6E108D}" type="slidenum">
              <a:rPr lang="en-GB" smtClean="0"/>
              <a:t>21</a:t>
            </a:fld>
            <a:endParaRPr lang="en-GB"/>
          </a:p>
        </p:txBody>
      </p:sp>
    </p:spTree>
    <p:extLst>
      <p:ext uri="{BB962C8B-B14F-4D97-AF65-F5344CB8AC3E}">
        <p14:creationId xmlns:p14="http://schemas.microsoft.com/office/powerpoint/2010/main" val="2596779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CD3839-9FE5-42F2-BECC-1535DA6E108D}" type="slidenum">
              <a:rPr lang="en-GB" smtClean="0"/>
              <a:t>24</a:t>
            </a:fld>
            <a:endParaRPr lang="en-GB"/>
          </a:p>
        </p:txBody>
      </p:sp>
    </p:spTree>
    <p:extLst>
      <p:ext uri="{BB962C8B-B14F-4D97-AF65-F5344CB8AC3E}">
        <p14:creationId xmlns:p14="http://schemas.microsoft.com/office/powerpoint/2010/main" val="2282868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A154C-C673-5B36-656F-C0E6FC141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E5CA2-9B3D-4BAB-29C4-9DD471B54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D6319-6C6B-A463-A3FE-1E47CBECBC7B}"/>
              </a:ext>
            </a:extLst>
          </p:cNvPr>
          <p:cNvSpPr>
            <a:spLocks noGrp="1"/>
          </p:cNvSpPr>
          <p:nvPr>
            <p:ph type="body" idx="1"/>
          </p:nvPr>
        </p:nvSpPr>
        <p:spPr/>
        <p:txBody>
          <a:bodyPr/>
          <a:lstStyle/>
          <a:p>
            <a:r>
              <a:rPr lang="ar-EG" dirty="0"/>
              <a:t>إمكانية الوصول (</a:t>
            </a:r>
            <a:r>
              <a:rPr lang="en-US" dirty="0"/>
              <a:t>a11y)</a:t>
            </a:r>
          </a:p>
          <a:p>
            <a:r>
              <a:rPr lang="ar-EG" dirty="0"/>
              <a:t>تضمن سهولة استخدام الويب للجميع، بمن فيهم ذوو الإعاقة.</a:t>
            </a:r>
          </a:p>
          <a:p>
            <a:endParaRPr lang="ar-EG" dirty="0"/>
          </a:p>
          <a:p>
            <a:r>
              <a:rPr lang="ar-EG" dirty="0"/>
              <a:t>الممارسات الرئيسية:</a:t>
            </a:r>
          </a:p>
          <a:p>
            <a:r>
              <a:rPr lang="en-US" dirty="0"/>
              <a:t>HTML </a:t>
            </a:r>
            <a:r>
              <a:rPr lang="ar-EG" dirty="0"/>
              <a:t>الدلالي</a:t>
            </a:r>
          </a:p>
          <a:p>
            <a:r>
              <a:rPr lang="ar-EG" dirty="0"/>
              <a:t>أدوار </a:t>
            </a:r>
            <a:r>
              <a:rPr lang="en-US" dirty="0"/>
              <a:t>ARIA (</a:t>
            </a:r>
            <a:r>
              <a:rPr lang="ar-EG" dirty="0"/>
              <a:t>عند الحاجة فقط)</a:t>
            </a:r>
          </a:p>
          <a:p>
            <a:r>
              <a:rPr lang="ar-EG" dirty="0"/>
              <a:t>التنقل باستخدام لوحة المفاتيح</a:t>
            </a:r>
          </a:p>
          <a:p>
            <a:r>
              <a:rPr lang="ar-EG" dirty="0"/>
              <a:t>دعم قارئات الشاشة</a:t>
            </a:r>
          </a:p>
          <a:p>
            <a:r>
              <a:rPr lang="ar-EG" dirty="0"/>
              <a:t>تباين الألوان وخطوط مقروءة</a:t>
            </a:r>
          </a:p>
          <a:p>
            <a:r>
              <a:rPr lang="ar-EG" dirty="0"/>
              <a:t>فوائد إمكانية الوصول:</a:t>
            </a:r>
          </a:p>
          <a:p>
            <a:r>
              <a:rPr lang="ar-EG" dirty="0"/>
              <a:t>الامتثال القانوني</a:t>
            </a:r>
          </a:p>
          <a:p>
            <a:r>
              <a:rPr lang="ar-EG" dirty="0"/>
              <a:t>تجربة مستخدم أفضل لجميع المستخدمين</a:t>
            </a:r>
          </a:p>
          <a:p>
            <a:r>
              <a:rPr lang="ar-EG" dirty="0"/>
              <a:t>تحسين محركات البحث (تقرأ محركات البحث المحتوى كما لو كان قارئ شاشة)</a:t>
            </a:r>
            <a:endParaRPr lang="en-US" dirty="0"/>
          </a:p>
        </p:txBody>
      </p:sp>
      <p:sp>
        <p:nvSpPr>
          <p:cNvPr id="4" name="Slide Number Placeholder 3">
            <a:extLst>
              <a:ext uri="{FF2B5EF4-FFF2-40B4-BE49-F238E27FC236}">
                <a16:creationId xmlns:a16="http://schemas.microsoft.com/office/drawing/2014/main" id="{FA1DB827-1AA0-DBE9-0069-2EC494B2948C}"/>
              </a:ext>
            </a:extLst>
          </p:cNvPr>
          <p:cNvSpPr>
            <a:spLocks noGrp="1"/>
          </p:cNvSpPr>
          <p:nvPr>
            <p:ph type="sldNum" sz="quarter" idx="5"/>
          </p:nvPr>
        </p:nvSpPr>
        <p:spPr/>
        <p:txBody>
          <a:bodyPr/>
          <a:lstStyle/>
          <a:p>
            <a:fld id="{3ACD3839-9FE5-42F2-BECC-1535DA6E108D}" type="slidenum">
              <a:rPr lang="en-GB" smtClean="0"/>
              <a:t>25</a:t>
            </a:fld>
            <a:endParaRPr lang="en-GB"/>
          </a:p>
        </p:txBody>
      </p:sp>
    </p:spTree>
    <p:extLst>
      <p:ext uri="{BB962C8B-B14F-4D97-AF65-F5344CB8AC3E}">
        <p14:creationId xmlns:p14="http://schemas.microsoft.com/office/powerpoint/2010/main" val="2722189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يُعدّ عنصر "</a:t>
            </a:r>
            <a:r>
              <a:rPr lang="en-US" dirty="0"/>
              <a:t>viewport meta tag" </a:t>
            </a:r>
            <a:r>
              <a:rPr lang="ar-EG" dirty="0"/>
              <a:t>بالغ الأهمية لتصميم المواقع المتجاوبة ومؤشرات الأداء الرئيسية للويب.</a:t>
            </a:r>
          </a:p>
          <a:p>
            <a:endParaRPr lang="ar-EG" dirty="0"/>
          </a:p>
          <a:p>
            <a:r>
              <a:rPr lang="ar-EG" dirty="0"/>
              <a:t>يُمثّل عنصر "</a:t>
            </a:r>
            <a:r>
              <a:rPr lang="en-US" dirty="0"/>
              <a:t>viewport meta tag" </a:t>
            </a:r>
            <a:r>
              <a:rPr lang="ar-EG" dirty="0"/>
              <a:t>جزءًا صغيرًا ولكنه أساسي من كود </a:t>
            </a:r>
            <a:r>
              <a:rPr lang="en-US" dirty="0"/>
              <a:t>HTML، </a:t>
            </a:r>
            <a:r>
              <a:rPr lang="ar-EG" dirty="0"/>
              <a:t>حيث يُزوّد ​​المتصفح بتعليمات حول كيفية التحكم في أبعاد الصفحة وتوسيعها، وهو أمر ضروري لتصميم مواقع متجاوبة وضمان تجربة مستخدم ممتازة على الأجهزة المحمولة.</a:t>
            </a:r>
            <a:endParaRPr lang="en-US" dirty="0"/>
          </a:p>
        </p:txBody>
      </p:sp>
      <p:sp>
        <p:nvSpPr>
          <p:cNvPr id="4" name="Slide Number Placeholder 3"/>
          <p:cNvSpPr>
            <a:spLocks noGrp="1"/>
          </p:cNvSpPr>
          <p:nvPr>
            <p:ph type="sldNum" sz="quarter" idx="5"/>
          </p:nvPr>
        </p:nvSpPr>
        <p:spPr/>
        <p:txBody>
          <a:bodyPr/>
          <a:lstStyle/>
          <a:p>
            <a:fld id="{3ACD3839-9FE5-42F2-BECC-1535DA6E108D}" type="slidenum">
              <a:rPr lang="en-GB" smtClean="0"/>
              <a:t>33</a:t>
            </a:fld>
            <a:endParaRPr lang="en-GB"/>
          </a:p>
        </p:txBody>
      </p:sp>
    </p:spTree>
    <p:extLst>
      <p:ext uri="{BB962C8B-B14F-4D97-AF65-F5344CB8AC3E}">
        <p14:creationId xmlns:p14="http://schemas.microsoft.com/office/powerpoint/2010/main" val="3765440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CD3839-9FE5-42F2-BECC-1535DA6E108D}" type="slidenum">
              <a:rPr lang="en-GB" smtClean="0"/>
              <a:t>49</a:t>
            </a:fld>
            <a:endParaRPr lang="en-GB"/>
          </a:p>
        </p:txBody>
      </p:sp>
    </p:spTree>
    <p:extLst>
      <p:ext uri="{BB962C8B-B14F-4D97-AF65-F5344CB8AC3E}">
        <p14:creationId xmlns:p14="http://schemas.microsoft.com/office/powerpoint/2010/main" val="1311676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هندسة </a:t>
            </a:r>
            <a:r>
              <a:rPr lang="en-US" dirty="0"/>
              <a:t>CSS </a:t>
            </a:r>
            <a:r>
              <a:rPr lang="ar-EG" dirty="0"/>
              <a:t>والأنماط القابلة للتطوير</a:t>
            </a:r>
          </a:p>
          <a:p>
            <a:r>
              <a:rPr lang="ar-EG" dirty="0"/>
              <a:t>تُعنى هندسة </a:t>
            </a:r>
            <a:r>
              <a:rPr lang="en-US" dirty="0"/>
              <a:t>CSS </a:t>
            </a:r>
            <a:r>
              <a:rPr lang="ar-EG" dirty="0"/>
              <a:t>بتنظيم الأنماط بحيث تكون قابلة لإعادة الاستخدام والصيانة والتطوير.</a:t>
            </a:r>
          </a:p>
          <a:p>
            <a:r>
              <a:rPr lang="ar-EG" dirty="0"/>
              <a:t>تمنع مشاكل مثل:</a:t>
            </a:r>
          </a:p>
          <a:p>
            <a:r>
              <a:rPr lang="ar-EG" dirty="0"/>
              <a:t>تعارض الأنماط</a:t>
            </a:r>
          </a:p>
          <a:p>
            <a:r>
              <a:rPr lang="ar-EG" dirty="0"/>
              <a:t>ملفات أنماط كبيرة وغير قابلة للقراءة</a:t>
            </a:r>
          </a:p>
          <a:p>
            <a:r>
              <a:rPr lang="ar-EG" dirty="0"/>
              <a:t>صعوبة تحديث مكونات واجهة المستخدم</a:t>
            </a:r>
          </a:p>
          <a:p>
            <a:r>
              <a:rPr lang="ar-EG" dirty="0"/>
              <a:t>مبادئ الهندسة الشائعة:</a:t>
            </a:r>
          </a:p>
          <a:p>
            <a:r>
              <a:rPr lang="ar-EG" dirty="0"/>
              <a:t>فصل الاهتمامات (التخطيط، المكونات، الأدوات المساعدة)</a:t>
            </a:r>
          </a:p>
          <a:p>
            <a:r>
              <a:rPr lang="ar-EG" dirty="0"/>
              <a:t>التصميم القائم على المكونات</a:t>
            </a:r>
          </a:p>
          <a:p>
            <a:r>
              <a:rPr lang="ar-EG" dirty="0"/>
              <a:t>اتفاقيات تسمية متسقة</a:t>
            </a:r>
          </a:p>
          <a:p>
            <a:r>
              <a:rPr lang="ar-EG" dirty="0"/>
              <a:t>مناهج الهندسة الشائعة:</a:t>
            </a:r>
          </a:p>
          <a:p>
            <a:r>
              <a:rPr lang="en-US" dirty="0"/>
              <a:t>BEM (</a:t>
            </a:r>
            <a:r>
              <a:rPr lang="ar-EG" dirty="0"/>
              <a:t>الكتلة، العنصر، المُعدِّل)</a:t>
            </a:r>
          </a:p>
          <a:p>
            <a:r>
              <a:rPr lang="en-US" dirty="0"/>
              <a:t>SMACSS</a:t>
            </a:r>
          </a:p>
          <a:p>
            <a:r>
              <a:rPr lang="ar-EG" dirty="0"/>
              <a:t>الأولوية للأدوات المساعدة (مثل مفاهيم </a:t>
            </a:r>
            <a:r>
              <a:rPr lang="en-US" dirty="0"/>
              <a:t>Tailwind)</a:t>
            </a:r>
          </a:p>
          <a:p>
            <a:r>
              <a:rPr lang="ar-EG" dirty="0"/>
              <a:t>الهدف: كتابة </a:t>
            </a:r>
            <a:r>
              <a:rPr lang="en-US" dirty="0"/>
              <a:t>CSS </a:t>
            </a:r>
            <a:r>
              <a:rPr lang="ar-EG" dirty="0"/>
              <a:t>يتطور بشكل جيد مع نمو المشروع</a:t>
            </a:r>
            <a:endParaRPr lang="en-US" dirty="0"/>
          </a:p>
        </p:txBody>
      </p:sp>
      <p:sp>
        <p:nvSpPr>
          <p:cNvPr id="4" name="Slide Number Placeholder 3"/>
          <p:cNvSpPr>
            <a:spLocks noGrp="1"/>
          </p:cNvSpPr>
          <p:nvPr>
            <p:ph type="sldNum" sz="quarter" idx="5"/>
          </p:nvPr>
        </p:nvSpPr>
        <p:spPr/>
        <p:txBody>
          <a:bodyPr/>
          <a:lstStyle/>
          <a:p>
            <a:fld id="{3ACD3839-9FE5-42F2-BECC-1535DA6E108D}" type="slidenum">
              <a:rPr lang="en-GB" smtClean="0"/>
              <a:t>52</a:t>
            </a:fld>
            <a:endParaRPr lang="en-GB"/>
          </a:p>
        </p:txBody>
      </p:sp>
    </p:spTree>
    <p:extLst>
      <p:ext uri="{BB962C8B-B14F-4D97-AF65-F5344CB8AC3E}">
        <p14:creationId xmlns:p14="http://schemas.microsoft.com/office/powerpoint/2010/main" val="3062009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التخصيص والتأثير المتتالي في </a:t>
            </a:r>
            <a:r>
              <a:rPr lang="en-US" dirty="0"/>
              <a:t>CSS (</a:t>
            </a:r>
            <a:r>
              <a:rPr lang="ar-EG" dirty="0"/>
              <a:t>نظرة معمقة)</a:t>
            </a:r>
          </a:p>
          <a:p>
            <a:r>
              <a:rPr lang="ar-EG" dirty="0"/>
              <a:t>يُحدد </a:t>
            </a:r>
            <a:r>
              <a:rPr lang="en-US" dirty="0"/>
              <a:t>CSS </a:t>
            </a:r>
            <a:r>
              <a:rPr lang="ar-EG" dirty="0"/>
              <a:t>النمط المُعتمد باستخدام:</a:t>
            </a:r>
          </a:p>
          <a:p>
            <a:r>
              <a:rPr lang="ar-EG" dirty="0"/>
              <a:t>الأهمية (!</a:t>
            </a:r>
            <a:r>
              <a:rPr lang="en-US" dirty="0"/>
              <a:t>important)</a:t>
            </a:r>
          </a:p>
          <a:p>
            <a:r>
              <a:rPr lang="ar-EG" dirty="0"/>
              <a:t>التخصيص</a:t>
            </a:r>
          </a:p>
          <a:p>
            <a:r>
              <a:rPr lang="ar-EG" dirty="0"/>
              <a:t>ترتيب المصدر</a:t>
            </a:r>
          </a:p>
          <a:p>
            <a:r>
              <a:rPr lang="ar-EG" dirty="0"/>
              <a:t>تسلسل التخصيص:</a:t>
            </a:r>
          </a:p>
          <a:p>
            <a:r>
              <a:rPr lang="ar-EG" dirty="0"/>
              <a:t>الأنماط المضمنة ← الأعلى</a:t>
            </a:r>
          </a:p>
          <a:p>
            <a:r>
              <a:rPr lang="ar-EG" dirty="0"/>
              <a:t>المعرفات (#</a:t>
            </a:r>
            <a:r>
              <a:rPr lang="en-US" dirty="0"/>
              <a:t>header)</a:t>
            </a:r>
          </a:p>
          <a:p>
            <a:r>
              <a:rPr lang="ar-EG" dirty="0"/>
              <a:t>الفئات، والخصائص، والفئات الزائفة (.</a:t>
            </a:r>
            <a:r>
              <a:rPr lang="en-US" dirty="0" err="1"/>
              <a:t>btn</a:t>
            </a:r>
            <a:r>
              <a:rPr lang="en-US" dirty="0"/>
              <a:t>، :hover)</a:t>
            </a:r>
          </a:p>
          <a:p>
            <a:r>
              <a:rPr lang="ar-EG" dirty="0"/>
              <a:t>العناصر والعناصر الزائفة (</a:t>
            </a:r>
            <a:r>
              <a:rPr lang="en-US" dirty="0"/>
              <a:t>div، ::before)</a:t>
            </a:r>
          </a:p>
          <a:p>
            <a:r>
              <a:rPr lang="ar-EG" dirty="0"/>
              <a:t>المشاكل الناتجة عن ضعف التخصيص:</a:t>
            </a:r>
          </a:p>
          <a:p>
            <a:r>
              <a:rPr lang="ar-EG" dirty="0"/>
              <a:t>الإفراط في استخدام !</a:t>
            </a:r>
            <a:r>
              <a:rPr lang="en-US" dirty="0"/>
              <a:t>important</a:t>
            </a:r>
          </a:p>
          <a:p>
            <a:r>
              <a:rPr lang="ar-EG" dirty="0"/>
              <a:t>صعوبة تجاوز الأنماط</a:t>
            </a:r>
          </a:p>
          <a:p>
            <a:r>
              <a:rPr lang="ar-EG" dirty="0"/>
              <a:t>أفضل الممارسات:</a:t>
            </a:r>
          </a:p>
          <a:p>
            <a:r>
              <a:rPr lang="ar-EG" dirty="0"/>
              <a:t>تبسيط المُحدِّدات</a:t>
            </a:r>
          </a:p>
          <a:p>
            <a:r>
              <a:rPr lang="ar-EG" dirty="0"/>
              <a:t>تجنب استخدام المعرفات للتنسيق</a:t>
            </a:r>
          </a:p>
          <a:p>
            <a:r>
              <a:rPr lang="ar-EG" dirty="0"/>
              <a:t>الاعتماد على المُحدِّدات القائمة على الفئات</a:t>
            </a:r>
            <a:endParaRPr lang="en-US" dirty="0"/>
          </a:p>
        </p:txBody>
      </p:sp>
      <p:sp>
        <p:nvSpPr>
          <p:cNvPr id="4" name="Slide Number Placeholder 3"/>
          <p:cNvSpPr>
            <a:spLocks noGrp="1"/>
          </p:cNvSpPr>
          <p:nvPr>
            <p:ph type="sldNum" sz="quarter" idx="5"/>
          </p:nvPr>
        </p:nvSpPr>
        <p:spPr/>
        <p:txBody>
          <a:bodyPr/>
          <a:lstStyle/>
          <a:p>
            <a:fld id="{3ACD3839-9FE5-42F2-BECC-1535DA6E108D}" type="slidenum">
              <a:rPr lang="en-GB" smtClean="0"/>
              <a:t>53</a:t>
            </a:fld>
            <a:endParaRPr lang="en-GB"/>
          </a:p>
        </p:txBody>
      </p:sp>
    </p:spTree>
    <p:extLst>
      <p:ext uri="{BB962C8B-B14F-4D97-AF65-F5344CB8AC3E}">
        <p14:creationId xmlns:p14="http://schemas.microsoft.com/office/powerpoint/2010/main" val="1355850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https://css-tricks.com/linearly-scale-font-size-with-css-clamp-based-on-the-viewport/</a:t>
            </a:r>
          </a:p>
        </p:txBody>
      </p:sp>
      <p:sp>
        <p:nvSpPr>
          <p:cNvPr id="4" name="Slide Number Placeholder 3"/>
          <p:cNvSpPr>
            <a:spLocks noGrp="1"/>
          </p:cNvSpPr>
          <p:nvPr>
            <p:ph type="sldNum" sz="quarter" idx="5"/>
          </p:nvPr>
        </p:nvSpPr>
        <p:spPr/>
        <p:txBody>
          <a:bodyPr/>
          <a:lstStyle/>
          <a:p>
            <a:fld id="{3ACD3839-9FE5-42F2-BECC-1535DA6E108D}" type="slidenum">
              <a:rPr lang="en-GB" smtClean="0"/>
              <a:t>55</a:t>
            </a:fld>
            <a:endParaRPr lang="en-GB"/>
          </a:p>
        </p:txBody>
      </p:sp>
    </p:spTree>
    <p:extLst>
      <p:ext uri="{BB962C8B-B14F-4D97-AF65-F5344CB8AC3E}">
        <p14:creationId xmlns:p14="http://schemas.microsoft.com/office/powerpoint/2010/main" val="3930922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260B7-4E26-7427-241B-56E59AB20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2E51F-19D5-527E-D48E-05403D2EAA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209CA-D65F-E9F2-EF78-6511F7E7BD6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799DF56-0089-3035-3941-CEA8E88999DF}"/>
              </a:ext>
            </a:extLst>
          </p:cNvPr>
          <p:cNvSpPr>
            <a:spLocks noGrp="1"/>
          </p:cNvSpPr>
          <p:nvPr>
            <p:ph type="sldNum" sz="quarter" idx="5"/>
          </p:nvPr>
        </p:nvSpPr>
        <p:spPr/>
        <p:txBody>
          <a:bodyPr/>
          <a:lstStyle/>
          <a:p>
            <a:fld id="{3ACD3839-9FE5-42F2-BECC-1535DA6E108D}" type="slidenum">
              <a:rPr lang="en-GB" smtClean="0"/>
              <a:t>2</a:t>
            </a:fld>
            <a:endParaRPr lang="en-GB"/>
          </a:p>
        </p:txBody>
      </p:sp>
    </p:spTree>
    <p:extLst>
      <p:ext uri="{BB962C8B-B14F-4D97-AF65-F5344CB8AC3E}">
        <p14:creationId xmlns:p14="http://schemas.microsoft.com/office/powerpoint/2010/main" val="259115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78045-85D1-44A8-562E-9089FEF79E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CD115D-63E1-2C01-FEC6-F65F2D6FFF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B4ADCF-86BD-A270-7C63-D9FFC0BA69C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0712734-D305-138D-BBF5-CECE6066FA3A}"/>
              </a:ext>
            </a:extLst>
          </p:cNvPr>
          <p:cNvSpPr>
            <a:spLocks noGrp="1"/>
          </p:cNvSpPr>
          <p:nvPr>
            <p:ph type="sldNum" sz="quarter" idx="5"/>
          </p:nvPr>
        </p:nvSpPr>
        <p:spPr/>
        <p:txBody>
          <a:bodyPr/>
          <a:lstStyle/>
          <a:p>
            <a:fld id="{3ACD3839-9FE5-42F2-BECC-1535DA6E108D}" type="slidenum">
              <a:rPr lang="en-GB" smtClean="0"/>
              <a:t>3</a:t>
            </a:fld>
            <a:endParaRPr lang="en-GB"/>
          </a:p>
        </p:txBody>
      </p:sp>
    </p:spTree>
    <p:extLst>
      <p:ext uri="{BB962C8B-B14F-4D97-AF65-F5344CB8AC3E}">
        <p14:creationId xmlns:p14="http://schemas.microsoft.com/office/powerpoint/2010/main" val="339661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C851-D387-A811-6E05-D3D515F163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098F2D-7426-FD63-C23A-68288A3BF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AE22B-5184-875C-7A74-F3512217255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58C6789-5B6C-3DA3-73AA-4F35797FDF13}"/>
              </a:ext>
            </a:extLst>
          </p:cNvPr>
          <p:cNvSpPr>
            <a:spLocks noGrp="1"/>
          </p:cNvSpPr>
          <p:nvPr>
            <p:ph type="sldNum" sz="quarter" idx="5"/>
          </p:nvPr>
        </p:nvSpPr>
        <p:spPr/>
        <p:txBody>
          <a:bodyPr/>
          <a:lstStyle/>
          <a:p>
            <a:fld id="{3ACD3839-9FE5-42F2-BECC-1535DA6E108D}" type="slidenum">
              <a:rPr lang="en-GB" smtClean="0"/>
              <a:t>9</a:t>
            </a:fld>
            <a:endParaRPr lang="en-GB"/>
          </a:p>
        </p:txBody>
      </p:sp>
    </p:spTree>
    <p:extLst>
      <p:ext uri="{BB962C8B-B14F-4D97-AF65-F5344CB8AC3E}">
        <p14:creationId xmlns:p14="http://schemas.microsoft.com/office/powerpoint/2010/main" val="855362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الأنماط الشائعة:</a:t>
            </a:r>
          </a:p>
          <a:p>
            <a:r>
              <a:rPr lang="ar-EG" dirty="0"/>
              <a:t>تطبيقات الصفحة الواحدة / تطبيقات الصفحات المتعددة</a:t>
            </a:r>
          </a:p>
          <a:p>
            <a:r>
              <a:rPr lang="ar-EG" dirty="0"/>
              <a:t>العرض من جانب الخادم / العرض من جانب العميل / التوليد الثابت</a:t>
            </a:r>
          </a:p>
          <a:p>
            <a:r>
              <a:rPr lang="ar-EG" dirty="0"/>
              <a:t>التصميم المعتمد على واجهات برمجة التطبيقات (</a:t>
            </a:r>
            <a:r>
              <a:rPr lang="en-US" dirty="0"/>
              <a:t>REST، </a:t>
            </a:r>
            <a:r>
              <a:rPr lang="en-US" dirty="0" err="1"/>
              <a:t>GraphQL</a:t>
            </a:r>
            <a:r>
              <a:rPr lang="en-US" dirty="0"/>
              <a:t>)</a:t>
            </a:r>
          </a:p>
          <a:p>
            <a:r>
              <a:rPr lang="ar-EG" dirty="0"/>
              <a:t>الخدمات المصغرة والعرض على الحافة</a:t>
            </a:r>
          </a:p>
          <a:p>
            <a:r>
              <a:rPr lang="ar-EG" dirty="0"/>
              <a:t>الهدف: سرعة التحميل، وسلاسة التفاعل، وسهولة صيانة الكود.</a:t>
            </a:r>
            <a:endParaRPr lang="en-US" dirty="0"/>
          </a:p>
        </p:txBody>
      </p:sp>
      <p:sp>
        <p:nvSpPr>
          <p:cNvPr id="4" name="Slide Number Placeholder 3"/>
          <p:cNvSpPr>
            <a:spLocks noGrp="1"/>
          </p:cNvSpPr>
          <p:nvPr>
            <p:ph type="sldNum" sz="quarter" idx="5"/>
          </p:nvPr>
        </p:nvSpPr>
        <p:spPr/>
        <p:txBody>
          <a:bodyPr/>
          <a:lstStyle/>
          <a:p>
            <a:fld id="{3ACD3839-9FE5-42F2-BECC-1535DA6E108D}" type="slidenum">
              <a:rPr lang="en-GB" smtClean="0"/>
              <a:t>11</a:t>
            </a:fld>
            <a:endParaRPr lang="en-GB"/>
          </a:p>
        </p:txBody>
      </p:sp>
    </p:spTree>
    <p:extLst>
      <p:ext uri="{BB962C8B-B14F-4D97-AF65-F5344CB8AC3E}">
        <p14:creationId xmlns:p14="http://schemas.microsoft.com/office/powerpoint/2010/main" val="317040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2. كيف تُعرض المتصفحات </a:t>
            </a:r>
            <a:r>
              <a:rPr lang="en-US" dirty="0"/>
              <a:t>HTML </a:t>
            </a:r>
            <a:r>
              <a:rPr lang="ar-EG" dirty="0"/>
              <a:t>و</a:t>
            </a:r>
            <a:r>
              <a:rPr lang="en-US" dirty="0"/>
              <a:t>CSS (</a:t>
            </a:r>
            <a:r>
              <a:rPr lang="ar-EG" dirty="0"/>
              <a:t>مسار العرض الحرج)</a:t>
            </a:r>
          </a:p>
          <a:p>
            <a:r>
              <a:rPr lang="ar-EG" dirty="0"/>
              <a:t>مسار العرض الحرج (</a:t>
            </a:r>
            <a:r>
              <a:rPr lang="en-US" dirty="0"/>
              <a:t>CRP) </a:t>
            </a:r>
            <a:r>
              <a:rPr lang="ar-EG" dirty="0"/>
              <a:t>هو سلسلة الخطوات التي يتخذها المتصفح لتحويل الكود إلى وحدات بكسل.</a:t>
            </a:r>
            <a:endParaRPr lang="en-US" dirty="0"/>
          </a:p>
          <a:p>
            <a:endParaRPr lang="en-US" dirty="0"/>
          </a:p>
          <a:p>
            <a:r>
              <a:rPr lang="en-US" dirty="0"/>
              <a:t>https://www.geeksforgeeks.org/web-tech/critical-rendering-path-flow/</a:t>
            </a:r>
          </a:p>
        </p:txBody>
      </p:sp>
      <p:sp>
        <p:nvSpPr>
          <p:cNvPr id="4" name="Slide Number Placeholder 3"/>
          <p:cNvSpPr>
            <a:spLocks noGrp="1"/>
          </p:cNvSpPr>
          <p:nvPr>
            <p:ph type="sldNum" sz="quarter" idx="5"/>
          </p:nvPr>
        </p:nvSpPr>
        <p:spPr/>
        <p:txBody>
          <a:bodyPr/>
          <a:lstStyle/>
          <a:p>
            <a:fld id="{3ACD3839-9FE5-42F2-BECC-1535DA6E108D}" type="slidenum">
              <a:rPr lang="en-GB" smtClean="0"/>
              <a:t>12</a:t>
            </a:fld>
            <a:endParaRPr lang="en-GB"/>
          </a:p>
        </p:txBody>
      </p:sp>
    </p:spTree>
    <p:extLst>
      <p:ext uri="{BB962C8B-B14F-4D97-AF65-F5344CB8AC3E}">
        <p14:creationId xmlns:p14="http://schemas.microsoft.com/office/powerpoint/2010/main" val="23603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https://www.tutorialspoint.com/html/html_dom.htm</a:t>
            </a:r>
          </a:p>
        </p:txBody>
      </p:sp>
      <p:sp>
        <p:nvSpPr>
          <p:cNvPr id="4" name="Slide Number Placeholder 3"/>
          <p:cNvSpPr>
            <a:spLocks noGrp="1"/>
          </p:cNvSpPr>
          <p:nvPr>
            <p:ph type="sldNum" sz="quarter" idx="5"/>
          </p:nvPr>
        </p:nvSpPr>
        <p:spPr/>
        <p:txBody>
          <a:bodyPr/>
          <a:lstStyle/>
          <a:p>
            <a:fld id="{3ACD3839-9FE5-42F2-BECC-1535DA6E108D}" type="slidenum">
              <a:rPr lang="en-GB" smtClean="0"/>
              <a:t>13</a:t>
            </a:fld>
            <a:endParaRPr lang="en-GB"/>
          </a:p>
        </p:txBody>
      </p:sp>
    </p:spTree>
    <p:extLst>
      <p:ext uri="{BB962C8B-B14F-4D97-AF65-F5344CB8AC3E}">
        <p14:creationId xmlns:p14="http://schemas.microsoft.com/office/powerpoint/2010/main" val="311690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5823E-2F9C-8652-4A95-CEA402B8B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2D95B-CFCE-70D1-7EE7-2BDBCEF5F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3FA1A-618E-491C-F79E-7D79C47CBB5C}"/>
              </a:ext>
            </a:extLst>
          </p:cNvPr>
          <p:cNvSpPr>
            <a:spLocks noGrp="1"/>
          </p:cNvSpPr>
          <p:nvPr>
            <p:ph type="body" idx="1"/>
          </p:nvPr>
        </p:nvSpPr>
        <p:spPr/>
        <p:txBody>
          <a:bodyPr/>
          <a:lstStyle/>
          <a:p>
            <a:r>
              <a:rPr lang="en-US" dirty="0"/>
              <a:t>https://www.tutorialspoint.com/html/html_dom.htm</a:t>
            </a:r>
          </a:p>
        </p:txBody>
      </p:sp>
      <p:sp>
        <p:nvSpPr>
          <p:cNvPr id="4" name="Slide Number Placeholder 3">
            <a:extLst>
              <a:ext uri="{FF2B5EF4-FFF2-40B4-BE49-F238E27FC236}">
                <a16:creationId xmlns:a16="http://schemas.microsoft.com/office/drawing/2014/main" id="{4E26FC01-487B-F4E6-5D40-88D2EA18D63E}"/>
              </a:ext>
            </a:extLst>
          </p:cNvPr>
          <p:cNvSpPr>
            <a:spLocks noGrp="1"/>
          </p:cNvSpPr>
          <p:nvPr>
            <p:ph type="sldNum" sz="quarter" idx="5"/>
          </p:nvPr>
        </p:nvSpPr>
        <p:spPr/>
        <p:txBody>
          <a:bodyPr/>
          <a:lstStyle/>
          <a:p>
            <a:fld id="{3ACD3839-9FE5-42F2-BECC-1535DA6E108D}" type="slidenum">
              <a:rPr lang="en-GB" smtClean="0"/>
              <a:t>14</a:t>
            </a:fld>
            <a:endParaRPr lang="en-GB"/>
          </a:p>
        </p:txBody>
      </p:sp>
    </p:spTree>
    <p:extLst>
      <p:ext uri="{BB962C8B-B14F-4D97-AF65-F5344CB8AC3E}">
        <p14:creationId xmlns:p14="http://schemas.microsoft.com/office/powerpoint/2010/main" val="1195633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109E6-0BB4-81BD-7CEA-F6349132C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35716-3A07-FED2-8483-562C8D9FD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4283B-8709-69D1-C8E8-EC6AA267E9BB}"/>
              </a:ext>
            </a:extLst>
          </p:cNvPr>
          <p:cNvSpPr>
            <a:spLocks noGrp="1"/>
          </p:cNvSpPr>
          <p:nvPr>
            <p:ph type="body" idx="1"/>
          </p:nvPr>
        </p:nvSpPr>
        <p:spPr/>
        <p:txBody>
          <a:bodyPr/>
          <a:lstStyle/>
          <a:p>
            <a:r>
              <a:rPr lang="en-US" dirty="0"/>
              <a:t>https://www.tutorialspoint.com/html/html_dom.htm</a:t>
            </a:r>
          </a:p>
        </p:txBody>
      </p:sp>
      <p:sp>
        <p:nvSpPr>
          <p:cNvPr id="4" name="Slide Number Placeholder 3">
            <a:extLst>
              <a:ext uri="{FF2B5EF4-FFF2-40B4-BE49-F238E27FC236}">
                <a16:creationId xmlns:a16="http://schemas.microsoft.com/office/drawing/2014/main" id="{945C18CA-77E8-E88C-7526-A99EC3637E7B}"/>
              </a:ext>
            </a:extLst>
          </p:cNvPr>
          <p:cNvSpPr>
            <a:spLocks noGrp="1"/>
          </p:cNvSpPr>
          <p:nvPr>
            <p:ph type="sldNum" sz="quarter" idx="5"/>
          </p:nvPr>
        </p:nvSpPr>
        <p:spPr/>
        <p:txBody>
          <a:bodyPr/>
          <a:lstStyle/>
          <a:p>
            <a:fld id="{3ACD3839-9FE5-42F2-BECC-1535DA6E108D}" type="slidenum">
              <a:rPr lang="en-GB" smtClean="0"/>
              <a:t>15</a:t>
            </a:fld>
            <a:endParaRPr lang="en-GB"/>
          </a:p>
        </p:txBody>
      </p:sp>
    </p:spTree>
    <p:extLst>
      <p:ext uri="{BB962C8B-B14F-4D97-AF65-F5344CB8AC3E}">
        <p14:creationId xmlns:p14="http://schemas.microsoft.com/office/powerpoint/2010/main" val="2369354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58387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1256018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99798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1513310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578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3584336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2971210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2164165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4C05-9696-BEBD-7362-5C88FF3B6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53093AE-3464-57D7-9AC8-8F6D5485A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3810A-7863-2CAE-A291-9C3FEE189BFD}"/>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5" name="Footer Placeholder 4">
            <a:extLst>
              <a:ext uri="{FF2B5EF4-FFF2-40B4-BE49-F238E27FC236}">
                <a16:creationId xmlns:a16="http://schemas.microsoft.com/office/drawing/2014/main" id="{F1133BAD-98FC-16EF-B78A-9E15DA1FA5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EFECF4-2B3C-EBF0-7FA7-D5A6371ECB81}"/>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2780111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CC052-8807-FB2B-F760-A6C34285DDC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5380031-2C25-A794-9BCB-F84AE6BFB6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AA0056-6F21-78BC-CD0C-D3AE8AB82636}"/>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5" name="Footer Placeholder 4">
            <a:extLst>
              <a:ext uri="{FF2B5EF4-FFF2-40B4-BE49-F238E27FC236}">
                <a16:creationId xmlns:a16="http://schemas.microsoft.com/office/drawing/2014/main" id="{5352762E-1E65-B2E2-5A48-74889369B6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C8A673-FC5C-5DA3-4D90-22D4C6F2D0B7}"/>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74102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4A849-60EF-B006-2F22-3985ACD079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D30AAD3-850E-5052-F25E-95A8A67ABC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A23601-2075-6ACA-DFCA-5C5BCBAB5BD8}"/>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5" name="Footer Placeholder 4">
            <a:extLst>
              <a:ext uri="{FF2B5EF4-FFF2-40B4-BE49-F238E27FC236}">
                <a16:creationId xmlns:a16="http://schemas.microsoft.com/office/drawing/2014/main" id="{8E73FB7F-AF21-00E7-279A-CA1AEFAD3B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7AF13D-2C0E-64B5-E7A9-6BEF035FEC9C}"/>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277791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1129437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4482-9AF1-3A73-6298-00EF41CDC9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8646968-9CB3-813E-2692-BA801CEF8A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6DA5136-2B4D-73C2-22BD-BB455001FC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3A5755A-30CE-7F1C-4683-F507EA77DC6D}"/>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6" name="Footer Placeholder 5">
            <a:extLst>
              <a:ext uri="{FF2B5EF4-FFF2-40B4-BE49-F238E27FC236}">
                <a16:creationId xmlns:a16="http://schemas.microsoft.com/office/drawing/2014/main" id="{70D55C21-5BF2-105C-2FEA-07E3F2B8E4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F09443-C309-26E2-C471-5E437CE9F983}"/>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3895742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ADD4-18F9-9597-EECE-98C21AB24EE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7496A9-65E4-AD8D-EADC-A65B65001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FFC373-4D6F-68D4-0C12-06CE51E8A7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B3735FA-F7D6-278E-9780-8E91FDBB22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EBC14D-D3FD-1773-5B62-08DF280E9E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3BBAD2E-E2EE-ECCE-8BA9-926867822270}"/>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8" name="Footer Placeholder 7">
            <a:extLst>
              <a:ext uri="{FF2B5EF4-FFF2-40B4-BE49-F238E27FC236}">
                <a16:creationId xmlns:a16="http://schemas.microsoft.com/office/drawing/2014/main" id="{7259E8F1-D316-889F-F7FF-B3041B16ADB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2EB5863-AA6C-54CA-2ED7-2827A37D5B09}"/>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3726588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DE7E-CAAE-46DC-EBA7-D376525D0A3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2FC342-6B1E-A899-0AC0-7179CBF15D8B}"/>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4" name="Footer Placeholder 3">
            <a:extLst>
              <a:ext uri="{FF2B5EF4-FFF2-40B4-BE49-F238E27FC236}">
                <a16:creationId xmlns:a16="http://schemas.microsoft.com/office/drawing/2014/main" id="{89CCE001-2DAE-92B0-6625-1190253B3E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CCDCE7-1FEA-AE1D-5A86-3AADEEB95627}"/>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3515974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B038C8-D53B-A186-1A3B-68343A4DD225}"/>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3" name="Footer Placeholder 2">
            <a:extLst>
              <a:ext uri="{FF2B5EF4-FFF2-40B4-BE49-F238E27FC236}">
                <a16:creationId xmlns:a16="http://schemas.microsoft.com/office/drawing/2014/main" id="{95A37522-AF1A-36A1-CDBC-F6CD468A1A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545AA9-91CE-DAD3-1468-1B4D699034CA}"/>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1124926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D843-EC0F-70ED-0C7F-EA16DB3A31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1D13193-D853-04FA-7829-607C85F5E8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7C1CC16-0CEC-C434-BB6F-37998454E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E8119-876E-0597-A150-EBFEDCBFFC71}"/>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6" name="Footer Placeholder 5">
            <a:extLst>
              <a:ext uri="{FF2B5EF4-FFF2-40B4-BE49-F238E27FC236}">
                <a16:creationId xmlns:a16="http://schemas.microsoft.com/office/drawing/2014/main" id="{AF9432E6-8E71-952C-5BD2-A544097FAB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57DBFA-6354-65D6-057D-E4934DBDA946}"/>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1016368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7C2D-2AC8-F729-E57E-74AFCC4C58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930F5E9-6925-635A-B995-13375BD1E2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D0E4612-ECC5-387D-290F-B204253EA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729A5D-A4D7-D0A4-36C4-B6B68D3212CF}"/>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6" name="Footer Placeholder 5">
            <a:extLst>
              <a:ext uri="{FF2B5EF4-FFF2-40B4-BE49-F238E27FC236}">
                <a16:creationId xmlns:a16="http://schemas.microsoft.com/office/drawing/2014/main" id="{E29A99D9-F393-52B2-AB41-48305F3B3B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616B71-A785-4927-BC42-CB3A9329C081}"/>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1768746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A1A9-CF48-3810-4950-16842703EF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EEC0171-9295-C4A0-3C54-2231615E0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58C2C7-AD69-814F-1B16-FE4C09FFD77A}"/>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5" name="Footer Placeholder 4">
            <a:extLst>
              <a:ext uri="{FF2B5EF4-FFF2-40B4-BE49-F238E27FC236}">
                <a16:creationId xmlns:a16="http://schemas.microsoft.com/office/drawing/2014/main" id="{08CAA943-52B4-2D49-FBA2-91C0098E11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DC9569-50F4-4F62-A4D4-980C227E0599}"/>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2479917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9A05D2-C145-3A7C-947C-A4F5C91E60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23354D-E4E5-A40F-5A6F-8C847C318C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C40079-5E12-3CB4-DF15-D1B1582183FB}"/>
              </a:ext>
            </a:extLst>
          </p:cNvPr>
          <p:cNvSpPr>
            <a:spLocks noGrp="1"/>
          </p:cNvSpPr>
          <p:nvPr>
            <p:ph type="dt" sz="half" idx="10"/>
          </p:nvPr>
        </p:nvSpPr>
        <p:spPr/>
        <p:txBody>
          <a:bodyPr/>
          <a:lstStyle/>
          <a:p>
            <a:fld id="{5AC71BDA-3A19-4C68-B388-AA927C043E3D}" type="datetimeFigureOut">
              <a:rPr lang="en-GB" smtClean="0"/>
              <a:t>08/02/2026</a:t>
            </a:fld>
            <a:endParaRPr lang="en-GB"/>
          </a:p>
        </p:txBody>
      </p:sp>
      <p:sp>
        <p:nvSpPr>
          <p:cNvPr id="5" name="Footer Placeholder 4">
            <a:extLst>
              <a:ext uri="{FF2B5EF4-FFF2-40B4-BE49-F238E27FC236}">
                <a16:creationId xmlns:a16="http://schemas.microsoft.com/office/drawing/2014/main" id="{56D0D9D9-0089-238F-F78A-6FED727C00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165DB6-AF59-30F2-25FF-1534DAFCB3DE}"/>
              </a:ext>
            </a:extLst>
          </p:cNvPr>
          <p:cNvSpPr>
            <a:spLocks noGrp="1"/>
          </p:cNvSpPr>
          <p:nvPr>
            <p:ph type="sldNum" sz="quarter" idx="12"/>
          </p:nvPr>
        </p:nvSpPr>
        <p:spPr/>
        <p:txBody>
          <a:bodyPr/>
          <a:lstStyle/>
          <a:p>
            <a:fld id="{CA11724D-5708-428A-A351-EB4628D41725}" type="slidenum">
              <a:rPr lang="en-GB" smtClean="0"/>
              <a:t>‹#›</a:t>
            </a:fld>
            <a:endParaRPr lang="en-GB"/>
          </a:p>
        </p:txBody>
      </p:sp>
    </p:spTree>
    <p:extLst>
      <p:ext uri="{BB962C8B-B14F-4D97-AF65-F5344CB8AC3E}">
        <p14:creationId xmlns:p14="http://schemas.microsoft.com/office/powerpoint/2010/main" val="4000018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B2C1-3CEE-41D9-9027-001A41D0B6A2}" type="datetimeFigureOut">
              <a:rPr lang="en-US" smtClean="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978252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9EB2C1-3CEE-41D9-9027-001A41D0B6A2}" type="datetimeFigureOut">
              <a:rPr lang="en-US" smtClean="0"/>
              <a:t>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3021509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9EB2C1-3CEE-41D9-9027-001A41D0B6A2}" type="datetimeFigureOut">
              <a:rPr lang="en-US" smtClean="0"/>
              <a:t>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2705493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9EB2C1-3CEE-41D9-9027-001A41D0B6A2}" type="datetimeFigureOut">
              <a:rPr lang="en-US" smtClean="0"/>
              <a:t>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1957739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9EB2C1-3CEE-41D9-9027-001A41D0B6A2}" type="datetimeFigureOut">
              <a:rPr lang="en-US" smtClean="0"/>
              <a:t>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805191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9EB2C1-3CEE-41D9-9027-001A41D0B6A2}" type="datetimeFigureOut">
              <a:rPr lang="en-US" smtClean="0"/>
              <a:t>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DC63D1-4BC8-4D7B-B6FE-C4E6B3A818D4}" type="slidenum">
              <a:rPr lang="en-US" smtClean="0"/>
              <a:t>‹#›</a:t>
            </a:fld>
            <a:endParaRPr lang="en-US"/>
          </a:p>
        </p:txBody>
      </p:sp>
    </p:spTree>
    <p:extLst>
      <p:ext uri="{BB962C8B-B14F-4D97-AF65-F5344CB8AC3E}">
        <p14:creationId xmlns:p14="http://schemas.microsoft.com/office/powerpoint/2010/main" val="4157576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DC63D1-4BC8-4D7B-B6FE-C4E6B3A818D4}" type="slidenum">
              <a:rPr lang="en-US" smtClean="0"/>
              <a:t>‹#›</a:t>
            </a:fld>
            <a:endParaRPr lang="en-US"/>
          </a:p>
        </p:txBody>
      </p:sp>
      <p:sp>
        <p:nvSpPr>
          <p:cNvPr id="5" name="Date Placeholder 4"/>
          <p:cNvSpPr>
            <a:spLocks noGrp="1"/>
          </p:cNvSpPr>
          <p:nvPr>
            <p:ph type="dt" sz="half" idx="10"/>
          </p:nvPr>
        </p:nvSpPr>
        <p:spPr/>
        <p:txBody>
          <a:bodyPr/>
          <a:lstStyle/>
          <a:p>
            <a:fld id="{B39EB2C1-3CEE-41D9-9027-001A41D0B6A2}" type="datetimeFigureOut">
              <a:rPr lang="en-US" smtClean="0"/>
              <a:t>2/8/2026</a:t>
            </a:fld>
            <a:endParaRPr lang="en-US"/>
          </a:p>
        </p:txBody>
      </p:sp>
    </p:spTree>
    <p:extLst>
      <p:ext uri="{BB962C8B-B14F-4D97-AF65-F5344CB8AC3E}">
        <p14:creationId xmlns:p14="http://schemas.microsoft.com/office/powerpoint/2010/main" val="3222918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39EB2C1-3CEE-41D9-9027-001A41D0B6A2}" type="datetimeFigureOut">
              <a:rPr lang="en-US" smtClean="0"/>
              <a:t>2/8/2026</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DDC63D1-4BC8-4D7B-B6FE-C4E6B3A818D4}" type="slidenum">
              <a:rPr lang="en-US" smtClean="0"/>
              <a:t>‹#›</a:t>
            </a:fld>
            <a:endParaRPr lang="en-US"/>
          </a:p>
        </p:txBody>
      </p:sp>
    </p:spTree>
    <p:extLst>
      <p:ext uri="{BB962C8B-B14F-4D97-AF65-F5344CB8AC3E}">
        <p14:creationId xmlns:p14="http://schemas.microsoft.com/office/powerpoint/2010/main" val="30912280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BD2985-A48A-4FCE-5D51-E8E176F2C6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3AC2E1-540F-5A5B-8259-B51FB6F866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994273-7860-81C7-8174-DE3F24445D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71BDA-3A19-4C68-B388-AA927C043E3D}" type="datetimeFigureOut">
              <a:rPr lang="en-GB" smtClean="0"/>
              <a:t>08/02/2026</a:t>
            </a:fld>
            <a:endParaRPr lang="en-GB"/>
          </a:p>
        </p:txBody>
      </p:sp>
      <p:sp>
        <p:nvSpPr>
          <p:cNvPr id="5" name="Footer Placeholder 4">
            <a:extLst>
              <a:ext uri="{FF2B5EF4-FFF2-40B4-BE49-F238E27FC236}">
                <a16:creationId xmlns:a16="http://schemas.microsoft.com/office/drawing/2014/main" id="{1A4E18E7-D115-4B1D-1330-0731ABB73F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F6B25B6-B513-E9E3-6780-9126B4B0CB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11724D-5708-428A-A351-EB4628D41725}" type="slidenum">
              <a:rPr lang="en-GB" smtClean="0"/>
              <a:t>‹#›</a:t>
            </a:fld>
            <a:endParaRPr lang="en-GB"/>
          </a:p>
        </p:txBody>
      </p:sp>
    </p:spTree>
    <p:extLst>
      <p:ext uri="{BB962C8B-B14F-4D97-AF65-F5344CB8AC3E}">
        <p14:creationId xmlns:p14="http://schemas.microsoft.com/office/powerpoint/2010/main" val="176081142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68C8-67C4-8011-F335-527CB36AE1F8}"/>
              </a:ext>
            </a:extLst>
          </p:cNvPr>
          <p:cNvSpPr>
            <a:spLocks noGrp="1"/>
          </p:cNvSpPr>
          <p:nvPr>
            <p:ph type="ctrTitle"/>
          </p:nvPr>
        </p:nvSpPr>
        <p:spPr>
          <a:xfrm>
            <a:off x="579814" y="-675198"/>
            <a:ext cx="9279144" cy="3330934"/>
          </a:xfrm>
        </p:spPr>
        <p:txBody>
          <a:bodyPr/>
          <a:lstStyle/>
          <a:p>
            <a:pPr algn="ctr"/>
            <a:r>
              <a:rPr lang="ar-EG" sz="6000" dirty="0">
                <a:solidFill>
                  <a:schemeClr val="tx2">
                    <a:lumMod val="75000"/>
                  </a:schemeClr>
                </a:solidFill>
                <a:latin typeface="Antique Olive" panose="020B0603020204030204" pitchFamily="34" charset="0"/>
              </a:rPr>
              <a:t> </a:t>
            </a:r>
            <a:r>
              <a:rPr lang="en-US" sz="6000" dirty="0">
                <a:solidFill>
                  <a:schemeClr val="tx2">
                    <a:lumMod val="75000"/>
                  </a:schemeClr>
                </a:solidFill>
                <a:latin typeface="Antique Olive" panose="020B0603020204030204" pitchFamily="34" charset="0"/>
              </a:rPr>
              <a:t>Introduction</a:t>
            </a:r>
          </a:p>
        </p:txBody>
      </p:sp>
      <p:sp>
        <p:nvSpPr>
          <p:cNvPr id="3" name="Subtitle 2">
            <a:extLst>
              <a:ext uri="{FF2B5EF4-FFF2-40B4-BE49-F238E27FC236}">
                <a16:creationId xmlns:a16="http://schemas.microsoft.com/office/drawing/2014/main" id="{CD799632-E549-D4DC-2563-2B47414BED6A}"/>
              </a:ext>
            </a:extLst>
          </p:cNvPr>
          <p:cNvSpPr>
            <a:spLocks noGrp="1"/>
          </p:cNvSpPr>
          <p:nvPr>
            <p:ph type="subTitle" idx="1"/>
          </p:nvPr>
        </p:nvSpPr>
        <p:spPr>
          <a:xfrm>
            <a:off x="659959" y="3212133"/>
            <a:ext cx="9636980" cy="861420"/>
          </a:xfrm>
        </p:spPr>
        <p:txBody>
          <a:bodyPr>
            <a:normAutofit/>
          </a:bodyPr>
          <a:lstStyle/>
          <a:p>
            <a:pPr algn="l"/>
            <a:r>
              <a:rPr lang="en-US" sz="2400" b="1" dirty="0">
                <a:solidFill>
                  <a:schemeClr val="tx2">
                    <a:lumMod val="75000"/>
                  </a:schemeClr>
                </a:solidFill>
                <a:latin typeface="Antique Olive" panose="020B0603020204030204" pitchFamily="34" charset="0"/>
                <a:cs typeface="Akhbar MT" pitchFamily="2" charset="-78"/>
              </a:rPr>
              <a:t>ServiceNow Track</a:t>
            </a:r>
            <a:endParaRPr lang="en-US" sz="2400" dirty="0"/>
          </a:p>
        </p:txBody>
      </p:sp>
      <p:sp>
        <p:nvSpPr>
          <p:cNvPr id="4" name="Subtitle 2">
            <a:extLst>
              <a:ext uri="{FF2B5EF4-FFF2-40B4-BE49-F238E27FC236}">
                <a16:creationId xmlns:a16="http://schemas.microsoft.com/office/drawing/2014/main" id="{29E418C7-7FBD-C6FD-1027-50FE0E3FBCA3}"/>
              </a:ext>
            </a:extLst>
          </p:cNvPr>
          <p:cNvSpPr txBox="1">
            <a:spLocks/>
          </p:cNvSpPr>
          <p:nvPr/>
        </p:nvSpPr>
        <p:spPr>
          <a:xfrm>
            <a:off x="1106749" y="3606748"/>
            <a:ext cx="9636980" cy="86142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2000" dirty="0">
                <a:solidFill>
                  <a:schemeClr val="tx2">
                    <a:lumMod val="75000"/>
                  </a:schemeClr>
                </a:solidFill>
                <a:latin typeface="Antique Olive" panose="020B0603020204030204" pitchFamily="34" charset="0"/>
                <a:cs typeface="Akhbar MT" pitchFamily="2" charset="-78"/>
              </a:rPr>
              <a:t>By: ENG/Sandy Maged</a:t>
            </a:r>
            <a:endParaRPr lang="en-US" dirty="0"/>
          </a:p>
        </p:txBody>
      </p:sp>
    </p:spTree>
    <p:extLst>
      <p:ext uri="{BB962C8B-B14F-4D97-AF65-F5344CB8AC3E}">
        <p14:creationId xmlns:p14="http://schemas.microsoft.com/office/powerpoint/2010/main" val="892260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arn(inVertical)">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0F97-6A30-F607-9F4F-11CBE0BDBAF7}"/>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A17E3A18-6344-56E7-1A4B-7B72A32578D3}"/>
              </a:ext>
            </a:extLst>
          </p:cNvPr>
          <p:cNvSpPr>
            <a:spLocks noGrp="1"/>
          </p:cNvSpPr>
          <p:nvPr>
            <p:ph idx="1"/>
          </p:nvPr>
        </p:nvSpPr>
        <p:spPr>
          <a:xfrm>
            <a:off x="1103312" y="1639445"/>
            <a:ext cx="8946541" cy="4195481"/>
          </a:xfrm>
        </p:spPr>
        <p:txBody>
          <a:bodyPr>
            <a:normAutofit/>
          </a:bodyPr>
          <a:lstStyle/>
          <a:p>
            <a:r>
              <a:rPr lang="en-US" dirty="0"/>
              <a:t>Modern web architecture focuses on </a:t>
            </a:r>
            <a:r>
              <a:rPr lang="en-US" b="1" dirty="0"/>
              <a:t>performance, scalability, and user experience</a:t>
            </a:r>
            <a:r>
              <a:rPr lang="en-US" dirty="0"/>
              <a:t>. Typical flow:</a:t>
            </a:r>
          </a:p>
          <a:p>
            <a:pPr lvl="0"/>
            <a:r>
              <a:rPr lang="en-US" b="1" dirty="0"/>
              <a:t>Client (Browser)</a:t>
            </a:r>
            <a:br>
              <a:rPr lang="en-US" dirty="0"/>
            </a:br>
            <a:r>
              <a:rPr lang="en-US" dirty="0"/>
              <a:t>Renders UI using HTML, CSS, and JavaScript.</a:t>
            </a:r>
          </a:p>
          <a:p>
            <a:pPr lvl="0"/>
            <a:r>
              <a:rPr lang="en-US" b="1" dirty="0"/>
              <a:t>Server</a:t>
            </a:r>
            <a:br>
              <a:rPr lang="en-US" dirty="0"/>
            </a:br>
            <a:r>
              <a:rPr lang="en-US" dirty="0"/>
              <a:t>Handles business logic, authentication, APIs.</a:t>
            </a:r>
          </a:p>
          <a:p>
            <a:pPr lvl="0"/>
            <a:r>
              <a:rPr lang="en-US" b="1" dirty="0"/>
              <a:t>Data Layer</a:t>
            </a:r>
            <a:br>
              <a:rPr lang="en-US" dirty="0"/>
            </a:br>
            <a:r>
              <a:rPr lang="en-US" dirty="0"/>
              <a:t>Databases, caches, search engines.</a:t>
            </a:r>
          </a:p>
          <a:p>
            <a:pPr marL="0" indent="0">
              <a:buNone/>
            </a:pPr>
            <a:endParaRPr lang="en-US" dirty="0"/>
          </a:p>
        </p:txBody>
      </p:sp>
    </p:spTree>
    <p:extLst>
      <p:ext uri="{BB962C8B-B14F-4D97-AF65-F5344CB8AC3E}">
        <p14:creationId xmlns:p14="http://schemas.microsoft.com/office/powerpoint/2010/main" val="4209847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par>
                          <p:cTn id="61" fill="hold">
                            <p:stCondLst>
                              <p:cond delay="7000"/>
                            </p:stCondLst>
                            <p:childTnLst>
                              <p:par>
                                <p:cTn id="62" presetID="26" presetClass="entr" presetSubtype="0" fill="hold" grpId="0" nodeType="after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wipe(down)">
                                      <p:cBhvr>
                                        <p:cTn id="64" dur="580">
                                          <p:stCondLst>
                                            <p:cond delay="0"/>
                                          </p:stCondLst>
                                        </p:cTn>
                                        <p:tgtEl>
                                          <p:spTgt spid="3">
                                            <p:txEl>
                                              <p:pRg st="3" end="3"/>
                                            </p:txEl>
                                          </p:spTgt>
                                        </p:tgtEl>
                                      </p:cBhvr>
                                    </p:animEffect>
                                    <p:anim calcmode="lin" valueType="num">
                                      <p:cBhvr>
                                        <p:cTn id="6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3" end="3"/>
                                            </p:txEl>
                                          </p:spTgt>
                                        </p:tgtEl>
                                      </p:cBhvr>
                                      <p:to x="100000" y="60000"/>
                                    </p:animScale>
                                    <p:animScale>
                                      <p:cBhvr>
                                        <p:cTn id="71" dur="166" decel="50000">
                                          <p:stCondLst>
                                            <p:cond delay="676"/>
                                          </p:stCondLst>
                                        </p:cTn>
                                        <p:tgtEl>
                                          <p:spTgt spid="3">
                                            <p:txEl>
                                              <p:pRg st="3" end="3"/>
                                            </p:txEl>
                                          </p:spTgt>
                                        </p:tgtEl>
                                      </p:cBhvr>
                                      <p:to x="100000" y="100000"/>
                                    </p:animScale>
                                    <p:animScale>
                                      <p:cBhvr>
                                        <p:cTn id="72" dur="26">
                                          <p:stCondLst>
                                            <p:cond delay="1312"/>
                                          </p:stCondLst>
                                        </p:cTn>
                                        <p:tgtEl>
                                          <p:spTgt spid="3">
                                            <p:txEl>
                                              <p:pRg st="3" end="3"/>
                                            </p:txEl>
                                          </p:spTgt>
                                        </p:tgtEl>
                                      </p:cBhvr>
                                      <p:to x="100000" y="80000"/>
                                    </p:animScale>
                                    <p:animScale>
                                      <p:cBhvr>
                                        <p:cTn id="73" dur="166" decel="50000">
                                          <p:stCondLst>
                                            <p:cond delay="1338"/>
                                          </p:stCondLst>
                                        </p:cTn>
                                        <p:tgtEl>
                                          <p:spTgt spid="3">
                                            <p:txEl>
                                              <p:pRg st="3" end="3"/>
                                            </p:txEl>
                                          </p:spTgt>
                                        </p:tgtEl>
                                      </p:cBhvr>
                                      <p:to x="100000" y="100000"/>
                                    </p:animScale>
                                    <p:animScale>
                                      <p:cBhvr>
                                        <p:cTn id="74" dur="26">
                                          <p:stCondLst>
                                            <p:cond delay="1642"/>
                                          </p:stCondLst>
                                        </p:cTn>
                                        <p:tgtEl>
                                          <p:spTgt spid="3">
                                            <p:txEl>
                                              <p:pRg st="3" end="3"/>
                                            </p:txEl>
                                          </p:spTgt>
                                        </p:tgtEl>
                                      </p:cBhvr>
                                      <p:to x="100000" y="90000"/>
                                    </p:animScale>
                                    <p:animScale>
                                      <p:cBhvr>
                                        <p:cTn id="75" dur="166" decel="50000">
                                          <p:stCondLst>
                                            <p:cond delay="1668"/>
                                          </p:stCondLst>
                                        </p:cTn>
                                        <p:tgtEl>
                                          <p:spTgt spid="3">
                                            <p:txEl>
                                              <p:pRg st="3" end="3"/>
                                            </p:txEl>
                                          </p:spTgt>
                                        </p:tgtEl>
                                      </p:cBhvr>
                                      <p:to x="100000" y="100000"/>
                                    </p:animScale>
                                    <p:animScale>
                                      <p:cBhvr>
                                        <p:cTn id="76" dur="26">
                                          <p:stCondLst>
                                            <p:cond delay="1808"/>
                                          </p:stCondLst>
                                        </p:cTn>
                                        <p:tgtEl>
                                          <p:spTgt spid="3">
                                            <p:txEl>
                                              <p:pRg st="3" end="3"/>
                                            </p:txEl>
                                          </p:spTgt>
                                        </p:tgtEl>
                                      </p:cBhvr>
                                      <p:to x="100000" y="95000"/>
                                    </p:animScale>
                                    <p:animScale>
                                      <p:cBhvr>
                                        <p:cTn id="77"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B457E-8012-E9EB-E853-9DCBD3D56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7A8A3A-DABD-D415-E658-9B83F7157591}"/>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97492170-8054-05E3-B42E-9AADF0AC4C17}"/>
              </a:ext>
            </a:extLst>
          </p:cNvPr>
          <p:cNvSpPr>
            <a:spLocks noGrp="1"/>
          </p:cNvSpPr>
          <p:nvPr>
            <p:ph idx="1"/>
          </p:nvPr>
        </p:nvSpPr>
        <p:spPr/>
        <p:txBody>
          <a:bodyPr>
            <a:normAutofit/>
          </a:bodyPr>
          <a:lstStyle/>
          <a:p>
            <a:pPr marL="0" indent="0">
              <a:buNone/>
            </a:pPr>
            <a:r>
              <a:rPr lang="en-US" b="1" u="sng" dirty="0">
                <a:solidFill>
                  <a:schemeClr val="tx1">
                    <a:lumMod val="95000"/>
                    <a:lumOff val="5000"/>
                  </a:schemeClr>
                </a:solidFill>
              </a:rPr>
              <a:t>Common patterns:</a:t>
            </a:r>
          </a:p>
          <a:p>
            <a:pPr lvl="0"/>
            <a:r>
              <a:rPr lang="en-US" b="1" dirty="0"/>
              <a:t>SPA / MPA</a:t>
            </a:r>
            <a:r>
              <a:rPr lang="en-US" dirty="0"/>
              <a:t> (Single vs Multi-Page Apps)</a:t>
            </a:r>
          </a:p>
          <a:p>
            <a:pPr lvl="0"/>
            <a:r>
              <a:rPr lang="en-US" b="1" dirty="0"/>
              <a:t>SSR / CSR </a:t>
            </a:r>
            <a:r>
              <a:rPr lang="en-US" dirty="0"/>
              <a:t>(Server-Side, Client-Side)</a:t>
            </a:r>
          </a:p>
          <a:p>
            <a:pPr lvl="0"/>
            <a:r>
              <a:rPr lang="en-US" b="1" dirty="0"/>
              <a:t>API-driven</a:t>
            </a:r>
            <a:r>
              <a:rPr lang="en-US" dirty="0"/>
              <a:t> (REST, </a:t>
            </a:r>
            <a:r>
              <a:rPr lang="en-US" dirty="0" err="1"/>
              <a:t>GraphQL</a:t>
            </a:r>
            <a:r>
              <a:rPr lang="en-US" dirty="0"/>
              <a:t>)</a:t>
            </a:r>
          </a:p>
          <a:p>
            <a:r>
              <a:rPr lang="en-US" dirty="0"/>
              <a:t>Goal: </a:t>
            </a:r>
            <a:r>
              <a:rPr lang="en-US" b="1" dirty="0"/>
              <a:t>fast load, smooth interaction, and maintainable code</a:t>
            </a:r>
            <a:r>
              <a:rPr lang="en-US" dirty="0"/>
              <a:t>.</a:t>
            </a:r>
          </a:p>
        </p:txBody>
      </p:sp>
    </p:spTree>
    <p:extLst>
      <p:ext uri="{BB962C8B-B14F-4D97-AF65-F5344CB8AC3E}">
        <p14:creationId xmlns:p14="http://schemas.microsoft.com/office/powerpoint/2010/main" val="830462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par>
                          <p:cTn id="61" fill="hold">
                            <p:stCondLst>
                              <p:cond delay="7000"/>
                            </p:stCondLst>
                            <p:childTnLst>
                              <p:par>
                                <p:cTn id="62" presetID="26" presetClass="entr" presetSubtype="0" fill="hold" grpId="0" nodeType="after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wipe(down)">
                                      <p:cBhvr>
                                        <p:cTn id="64" dur="580">
                                          <p:stCondLst>
                                            <p:cond delay="0"/>
                                          </p:stCondLst>
                                        </p:cTn>
                                        <p:tgtEl>
                                          <p:spTgt spid="3">
                                            <p:txEl>
                                              <p:pRg st="3" end="3"/>
                                            </p:txEl>
                                          </p:spTgt>
                                        </p:tgtEl>
                                      </p:cBhvr>
                                    </p:animEffect>
                                    <p:anim calcmode="lin" valueType="num">
                                      <p:cBhvr>
                                        <p:cTn id="6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3" end="3"/>
                                            </p:txEl>
                                          </p:spTgt>
                                        </p:tgtEl>
                                      </p:cBhvr>
                                      <p:to x="100000" y="60000"/>
                                    </p:animScale>
                                    <p:animScale>
                                      <p:cBhvr>
                                        <p:cTn id="71" dur="166" decel="50000">
                                          <p:stCondLst>
                                            <p:cond delay="676"/>
                                          </p:stCondLst>
                                        </p:cTn>
                                        <p:tgtEl>
                                          <p:spTgt spid="3">
                                            <p:txEl>
                                              <p:pRg st="3" end="3"/>
                                            </p:txEl>
                                          </p:spTgt>
                                        </p:tgtEl>
                                      </p:cBhvr>
                                      <p:to x="100000" y="100000"/>
                                    </p:animScale>
                                    <p:animScale>
                                      <p:cBhvr>
                                        <p:cTn id="72" dur="26">
                                          <p:stCondLst>
                                            <p:cond delay="1312"/>
                                          </p:stCondLst>
                                        </p:cTn>
                                        <p:tgtEl>
                                          <p:spTgt spid="3">
                                            <p:txEl>
                                              <p:pRg st="3" end="3"/>
                                            </p:txEl>
                                          </p:spTgt>
                                        </p:tgtEl>
                                      </p:cBhvr>
                                      <p:to x="100000" y="80000"/>
                                    </p:animScale>
                                    <p:animScale>
                                      <p:cBhvr>
                                        <p:cTn id="73" dur="166" decel="50000">
                                          <p:stCondLst>
                                            <p:cond delay="1338"/>
                                          </p:stCondLst>
                                        </p:cTn>
                                        <p:tgtEl>
                                          <p:spTgt spid="3">
                                            <p:txEl>
                                              <p:pRg st="3" end="3"/>
                                            </p:txEl>
                                          </p:spTgt>
                                        </p:tgtEl>
                                      </p:cBhvr>
                                      <p:to x="100000" y="100000"/>
                                    </p:animScale>
                                    <p:animScale>
                                      <p:cBhvr>
                                        <p:cTn id="74" dur="26">
                                          <p:stCondLst>
                                            <p:cond delay="1642"/>
                                          </p:stCondLst>
                                        </p:cTn>
                                        <p:tgtEl>
                                          <p:spTgt spid="3">
                                            <p:txEl>
                                              <p:pRg st="3" end="3"/>
                                            </p:txEl>
                                          </p:spTgt>
                                        </p:tgtEl>
                                      </p:cBhvr>
                                      <p:to x="100000" y="90000"/>
                                    </p:animScale>
                                    <p:animScale>
                                      <p:cBhvr>
                                        <p:cTn id="75" dur="166" decel="50000">
                                          <p:stCondLst>
                                            <p:cond delay="1668"/>
                                          </p:stCondLst>
                                        </p:cTn>
                                        <p:tgtEl>
                                          <p:spTgt spid="3">
                                            <p:txEl>
                                              <p:pRg st="3" end="3"/>
                                            </p:txEl>
                                          </p:spTgt>
                                        </p:tgtEl>
                                      </p:cBhvr>
                                      <p:to x="100000" y="100000"/>
                                    </p:animScale>
                                    <p:animScale>
                                      <p:cBhvr>
                                        <p:cTn id="76" dur="26">
                                          <p:stCondLst>
                                            <p:cond delay="1808"/>
                                          </p:stCondLst>
                                        </p:cTn>
                                        <p:tgtEl>
                                          <p:spTgt spid="3">
                                            <p:txEl>
                                              <p:pRg st="3" end="3"/>
                                            </p:txEl>
                                          </p:spTgt>
                                        </p:tgtEl>
                                      </p:cBhvr>
                                      <p:to x="100000" y="95000"/>
                                    </p:animScale>
                                    <p:animScale>
                                      <p:cBhvr>
                                        <p:cTn id="77" dur="166" decel="50000">
                                          <p:stCondLst>
                                            <p:cond delay="1834"/>
                                          </p:stCondLst>
                                        </p:cTn>
                                        <p:tgtEl>
                                          <p:spTgt spid="3">
                                            <p:txEl>
                                              <p:pRg st="3" end="3"/>
                                            </p:txEl>
                                          </p:spTgt>
                                        </p:tgtEl>
                                      </p:cBhvr>
                                      <p:to x="100000" y="100000"/>
                                    </p:animScale>
                                  </p:childTnLst>
                                </p:cTn>
                              </p:par>
                            </p:childTnLst>
                          </p:cTn>
                        </p:par>
                        <p:par>
                          <p:cTn id="78" fill="hold">
                            <p:stCondLst>
                              <p:cond delay="9000"/>
                            </p:stCondLst>
                            <p:childTnLst>
                              <p:par>
                                <p:cTn id="79" presetID="26" presetClass="entr" presetSubtype="0" fill="hold" grpId="0" nodeType="after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down)">
                                      <p:cBhvr>
                                        <p:cTn id="81" dur="580">
                                          <p:stCondLst>
                                            <p:cond delay="0"/>
                                          </p:stCondLst>
                                        </p:cTn>
                                        <p:tgtEl>
                                          <p:spTgt spid="3">
                                            <p:txEl>
                                              <p:pRg st="4" end="4"/>
                                            </p:txEl>
                                          </p:spTgt>
                                        </p:tgtEl>
                                      </p:cBhvr>
                                    </p:animEffect>
                                    <p:anim calcmode="lin" valueType="num">
                                      <p:cBhvr>
                                        <p:cTn id="8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3">
                                            <p:txEl>
                                              <p:pRg st="4" end="4"/>
                                            </p:txEl>
                                          </p:spTgt>
                                        </p:tgtEl>
                                      </p:cBhvr>
                                      <p:to x="100000" y="60000"/>
                                    </p:animScale>
                                    <p:animScale>
                                      <p:cBhvr>
                                        <p:cTn id="88" dur="166" decel="50000">
                                          <p:stCondLst>
                                            <p:cond delay="676"/>
                                          </p:stCondLst>
                                        </p:cTn>
                                        <p:tgtEl>
                                          <p:spTgt spid="3">
                                            <p:txEl>
                                              <p:pRg st="4" end="4"/>
                                            </p:txEl>
                                          </p:spTgt>
                                        </p:tgtEl>
                                      </p:cBhvr>
                                      <p:to x="100000" y="100000"/>
                                    </p:animScale>
                                    <p:animScale>
                                      <p:cBhvr>
                                        <p:cTn id="89" dur="26">
                                          <p:stCondLst>
                                            <p:cond delay="1312"/>
                                          </p:stCondLst>
                                        </p:cTn>
                                        <p:tgtEl>
                                          <p:spTgt spid="3">
                                            <p:txEl>
                                              <p:pRg st="4" end="4"/>
                                            </p:txEl>
                                          </p:spTgt>
                                        </p:tgtEl>
                                      </p:cBhvr>
                                      <p:to x="100000" y="80000"/>
                                    </p:animScale>
                                    <p:animScale>
                                      <p:cBhvr>
                                        <p:cTn id="90" dur="166" decel="50000">
                                          <p:stCondLst>
                                            <p:cond delay="1338"/>
                                          </p:stCondLst>
                                        </p:cTn>
                                        <p:tgtEl>
                                          <p:spTgt spid="3">
                                            <p:txEl>
                                              <p:pRg st="4" end="4"/>
                                            </p:txEl>
                                          </p:spTgt>
                                        </p:tgtEl>
                                      </p:cBhvr>
                                      <p:to x="100000" y="100000"/>
                                    </p:animScale>
                                    <p:animScale>
                                      <p:cBhvr>
                                        <p:cTn id="91" dur="26">
                                          <p:stCondLst>
                                            <p:cond delay="1642"/>
                                          </p:stCondLst>
                                        </p:cTn>
                                        <p:tgtEl>
                                          <p:spTgt spid="3">
                                            <p:txEl>
                                              <p:pRg st="4" end="4"/>
                                            </p:txEl>
                                          </p:spTgt>
                                        </p:tgtEl>
                                      </p:cBhvr>
                                      <p:to x="100000" y="90000"/>
                                    </p:animScale>
                                    <p:animScale>
                                      <p:cBhvr>
                                        <p:cTn id="92" dur="166" decel="50000">
                                          <p:stCondLst>
                                            <p:cond delay="1668"/>
                                          </p:stCondLst>
                                        </p:cTn>
                                        <p:tgtEl>
                                          <p:spTgt spid="3">
                                            <p:txEl>
                                              <p:pRg st="4" end="4"/>
                                            </p:txEl>
                                          </p:spTgt>
                                        </p:tgtEl>
                                      </p:cBhvr>
                                      <p:to x="100000" y="100000"/>
                                    </p:animScale>
                                    <p:animScale>
                                      <p:cBhvr>
                                        <p:cTn id="93" dur="26">
                                          <p:stCondLst>
                                            <p:cond delay="1808"/>
                                          </p:stCondLst>
                                        </p:cTn>
                                        <p:tgtEl>
                                          <p:spTgt spid="3">
                                            <p:txEl>
                                              <p:pRg st="4" end="4"/>
                                            </p:txEl>
                                          </p:spTgt>
                                        </p:tgtEl>
                                      </p:cBhvr>
                                      <p:to x="100000" y="95000"/>
                                    </p:animScale>
                                    <p:animScale>
                                      <p:cBhvr>
                                        <p:cTn id="94"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80CAC-5435-168A-433E-F8A0C31EF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DD989-1B02-FA61-FC43-1BCBAD4AC539}"/>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E68DAAF5-871B-D30D-86E0-F51798DB5F02}"/>
              </a:ext>
            </a:extLst>
          </p:cNvPr>
          <p:cNvSpPr>
            <a:spLocks noGrp="1"/>
          </p:cNvSpPr>
          <p:nvPr>
            <p:ph idx="1"/>
          </p:nvPr>
        </p:nvSpPr>
        <p:spPr/>
        <p:txBody>
          <a:bodyPr>
            <a:normAutofit/>
          </a:bodyPr>
          <a:lstStyle/>
          <a:p>
            <a:pPr marL="0" indent="0">
              <a:buNone/>
            </a:pPr>
            <a:r>
              <a:rPr lang="en-US" b="1" dirty="0">
                <a:solidFill>
                  <a:schemeClr val="tx1">
                    <a:lumMod val="95000"/>
                    <a:lumOff val="5000"/>
                  </a:schemeClr>
                </a:solidFill>
              </a:rPr>
              <a:t>2. How Browsers Render HTML &amp; CSS (Critical Rendering Path)</a:t>
            </a:r>
            <a:endParaRPr lang="en-US" dirty="0">
              <a:solidFill>
                <a:schemeClr val="tx1">
                  <a:lumMod val="95000"/>
                  <a:lumOff val="5000"/>
                </a:schemeClr>
              </a:solidFill>
            </a:endParaRPr>
          </a:p>
          <a:p>
            <a:r>
              <a:rPr lang="en-US" dirty="0"/>
              <a:t>The </a:t>
            </a:r>
            <a:r>
              <a:rPr lang="en-US" b="1" dirty="0"/>
              <a:t>Critical Rendering Path (CRP)</a:t>
            </a:r>
            <a:r>
              <a:rPr lang="en-US" dirty="0"/>
              <a:t> is the sequence of steps a browser takes to turn code into pixels.</a:t>
            </a:r>
          </a:p>
        </p:txBody>
      </p:sp>
      <p:pic>
        <p:nvPicPr>
          <p:cNvPr id="5" name="Picture 4">
            <a:extLst>
              <a:ext uri="{FF2B5EF4-FFF2-40B4-BE49-F238E27FC236}">
                <a16:creationId xmlns:a16="http://schemas.microsoft.com/office/drawing/2014/main" id="{33069C54-6D30-B61B-7172-1B1FF327D01C}"/>
              </a:ext>
            </a:extLst>
          </p:cNvPr>
          <p:cNvPicPr>
            <a:picLocks noChangeAspect="1"/>
          </p:cNvPicPr>
          <p:nvPr/>
        </p:nvPicPr>
        <p:blipFill>
          <a:blip r:embed="rId3"/>
          <a:stretch>
            <a:fillRect/>
          </a:stretch>
        </p:blipFill>
        <p:spPr>
          <a:xfrm>
            <a:off x="1697230" y="4042207"/>
            <a:ext cx="9483551" cy="1770787"/>
          </a:xfrm>
          <a:prstGeom prst="rect">
            <a:avLst/>
          </a:prstGeom>
        </p:spPr>
      </p:pic>
    </p:spTree>
    <p:extLst>
      <p:ext uri="{BB962C8B-B14F-4D97-AF65-F5344CB8AC3E}">
        <p14:creationId xmlns:p14="http://schemas.microsoft.com/office/powerpoint/2010/main" val="2858247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75679-A211-7AB0-6722-1E974565A5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0E1DB-A55E-D54A-708D-1182387C5174}"/>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1AB58AA8-AE24-8DA3-0A10-F4D85E5B8D73}"/>
              </a:ext>
            </a:extLst>
          </p:cNvPr>
          <p:cNvSpPr>
            <a:spLocks noGrp="1"/>
          </p:cNvSpPr>
          <p:nvPr>
            <p:ph idx="1"/>
          </p:nvPr>
        </p:nvSpPr>
        <p:spPr>
          <a:xfrm>
            <a:off x="546100" y="1687157"/>
            <a:ext cx="10528300" cy="4195481"/>
          </a:xfrm>
        </p:spPr>
        <p:txBody>
          <a:bodyPr>
            <a:normAutofit/>
          </a:bodyPr>
          <a:lstStyle/>
          <a:p>
            <a:pPr marL="0" indent="0">
              <a:buNone/>
            </a:pPr>
            <a:r>
              <a:rPr lang="en-US" sz="2800" b="1" u="sng" dirty="0">
                <a:solidFill>
                  <a:schemeClr val="tx1">
                    <a:lumMod val="95000"/>
                    <a:lumOff val="5000"/>
                  </a:schemeClr>
                </a:solidFill>
              </a:rPr>
              <a:t>Steps:</a:t>
            </a:r>
            <a:endParaRPr lang="en-US" sz="2800" u="sng" dirty="0">
              <a:solidFill>
                <a:schemeClr val="tx1">
                  <a:lumMod val="95000"/>
                  <a:lumOff val="5000"/>
                </a:schemeClr>
              </a:solidFill>
            </a:endParaRPr>
          </a:p>
          <a:p>
            <a:pPr lvl="0"/>
            <a:r>
              <a:rPr lang="en-US" b="1" dirty="0"/>
              <a:t>HTML is parsed → DOM</a:t>
            </a:r>
            <a:endParaRPr lang="en-US" dirty="0"/>
          </a:p>
          <a:p>
            <a:pPr lvl="1"/>
            <a:r>
              <a:rPr lang="en-US" dirty="0"/>
              <a:t>Browser converts HTML into the </a:t>
            </a:r>
            <a:r>
              <a:rPr lang="en-US" b="1" dirty="0"/>
              <a:t>Document Object Model</a:t>
            </a:r>
            <a:r>
              <a:rPr lang="en-US" dirty="0"/>
              <a:t>.</a:t>
            </a:r>
          </a:p>
          <a:p>
            <a:pPr lvl="1"/>
            <a:r>
              <a:rPr lang="en-US" dirty="0"/>
              <a:t>DOM is a crucial part of any webpage. HTML is the first file that will be sent from the server when a webpage is loaded. Once the browser starts getting these packets(which contain bytes of code), it will start the parsing instead of waiting for all packets to be received. The browser follows an incremental DOM update approach. In parsing, first, it converts bytes to characters &amp; then into tokens &amp; then into nodes &amp; then finally into the DOM tree. This cycle repeats whenever a new packet is received                     </a:t>
            </a:r>
          </a:p>
        </p:txBody>
      </p:sp>
      <p:pic>
        <p:nvPicPr>
          <p:cNvPr id="5" name="Picture 4">
            <a:extLst>
              <a:ext uri="{FF2B5EF4-FFF2-40B4-BE49-F238E27FC236}">
                <a16:creationId xmlns:a16="http://schemas.microsoft.com/office/drawing/2014/main" id="{9662C108-94A4-D619-E39F-5B5AF35A2AA3}"/>
              </a:ext>
            </a:extLst>
          </p:cNvPr>
          <p:cNvPicPr>
            <a:picLocks noChangeAspect="1"/>
          </p:cNvPicPr>
          <p:nvPr/>
        </p:nvPicPr>
        <p:blipFill>
          <a:blip r:embed="rId3"/>
          <a:stretch>
            <a:fillRect/>
          </a:stretch>
        </p:blipFill>
        <p:spPr>
          <a:xfrm>
            <a:off x="7880912" y="4365366"/>
            <a:ext cx="3942788" cy="2492634"/>
          </a:xfrm>
          <a:prstGeom prst="rect">
            <a:avLst/>
          </a:prstGeom>
        </p:spPr>
      </p:pic>
    </p:spTree>
    <p:extLst>
      <p:ext uri="{BB962C8B-B14F-4D97-AF65-F5344CB8AC3E}">
        <p14:creationId xmlns:p14="http://schemas.microsoft.com/office/powerpoint/2010/main" val="3465919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652">
                                          <p:stCondLst>
                                            <p:cond delay="0"/>
                                          </p:stCondLst>
                                        </p:cTn>
                                        <p:tgtEl>
                                          <p:spTgt spid="3">
                                            <p:txEl>
                                              <p:pRg st="0" end="0"/>
                                            </p:txEl>
                                          </p:spTgt>
                                        </p:tgtEl>
                                      </p:cBhvr>
                                    </p:animEffect>
                                    <p:anim calcmode="lin" valueType="num">
                                      <p:cBhvr>
                                        <p:cTn id="14" dur="2050"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747"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747" tmFilter="0, 0; 0.125,0.2665; 0.25,0.4; 0.375,0.465; 0.5,0.5;  0.625,0.535; 0.75,0.6; 0.875,0.7335; 1,1">
                                          <p:stCondLst>
                                            <p:cond delay="747"/>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73" tmFilter="0, 0; 0.125,0.2665; 0.25,0.4; 0.375,0.465; 0.5,0.5;  0.625,0.535; 0.75,0.6; 0.875,0.7335; 1,1">
                                          <p:stCondLst>
                                            <p:cond delay="1490"/>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85" tmFilter="0, 0; 0.125,0.2665; 0.25,0.4; 0.375,0.465; 0.5,0.5;  0.625,0.535; 0.75,0.6; 0.875,0.7335; 1,1">
                                          <p:stCondLst>
                                            <p:cond delay="1863"/>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9">
                                          <p:stCondLst>
                                            <p:cond delay="731"/>
                                          </p:stCondLst>
                                        </p:cTn>
                                        <p:tgtEl>
                                          <p:spTgt spid="3">
                                            <p:txEl>
                                              <p:pRg st="0" end="0"/>
                                            </p:txEl>
                                          </p:spTgt>
                                        </p:tgtEl>
                                      </p:cBhvr>
                                      <p:to x="100000" y="60000"/>
                                    </p:animScale>
                                    <p:animScale>
                                      <p:cBhvr>
                                        <p:cTn id="20" dur="187" decel="50000">
                                          <p:stCondLst>
                                            <p:cond delay="761"/>
                                          </p:stCondLst>
                                        </p:cTn>
                                        <p:tgtEl>
                                          <p:spTgt spid="3">
                                            <p:txEl>
                                              <p:pRg st="0" end="0"/>
                                            </p:txEl>
                                          </p:spTgt>
                                        </p:tgtEl>
                                      </p:cBhvr>
                                      <p:to x="100000" y="100000"/>
                                    </p:animScale>
                                    <p:animScale>
                                      <p:cBhvr>
                                        <p:cTn id="21" dur="29">
                                          <p:stCondLst>
                                            <p:cond delay="1476"/>
                                          </p:stCondLst>
                                        </p:cTn>
                                        <p:tgtEl>
                                          <p:spTgt spid="3">
                                            <p:txEl>
                                              <p:pRg st="0" end="0"/>
                                            </p:txEl>
                                          </p:spTgt>
                                        </p:tgtEl>
                                      </p:cBhvr>
                                      <p:to x="100000" y="80000"/>
                                    </p:animScale>
                                    <p:animScale>
                                      <p:cBhvr>
                                        <p:cTn id="22" dur="187" decel="50000">
                                          <p:stCondLst>
                                            <p:cond delay="1505"/>
                                          </p:stCondLst>
                                        </p:cTn>
                                        <p:tgtEl>
                                          <p:spTgt spid="3">
                                            <p:txEl>
                                              <p:pRg st="0" end="0"/>
                                            </p:txEl>
                                          </p:spTgt>
                                        </p:tgtEl>
                                      </p:cBhvr>
                                      <p:to x="100000" y="100000"/>
                                    </p:animScale>
                                    <p:animScale>
                                      <p:cBhvr>
                                        <p:cTn id="23" dur="29">
                                          <p:stCondLst>
                                            <p:cond delay="1847"/>
                                          </p:stCondLst>
                                        </p:cTn>
                                        <p:tgtEl>
                                          <p:spTgt spid="3">
                                            <p:txEl>
                                              <p:pRg st="0" end="0"/>
                                            </p:txEl>
                                          </p:spTgt>
                                        </p:tgtEl>
                                      </p:cBhvr>
                                      <p:to x="100000" y="90000"/>
                                    </p:animScale>
                                    <p:animScale>
                                      <p:cBhvr>
                                        <p:cTn id="24" dur="187" decel="50000">
                                          <p:stCondLst>
                                            <p:cond delay="1876"/>
                                          </p:stCondLst>
                                        </p:cTn>
                                        <p:tgtEl>
                                          <p:spTgt spid="3">
                                            <p:txEl>
                                              <p:pRg st="0" end="0"/>
                                            </p:txEl>
                                          </p:spTgt>
                                        </p:tgtEl>
                                      </p:cBhvr>
                                      <p:to x="100000" y="100000"/>
                                    </p:animScale>
                                    <p:animScale>
                                      <p:cBhvr>
                                        <p:cTn id="25" dur="29">
                                          <p:stCondLst>
                                            <p:cond delay="2034"/>
                                          </p:stCondLst>
                                        </p:cTn>
                                        <p:tgtEl>
                                          <p:spTgt spid="3">
                                            <p:txEl>
                                              <p:pRg st="0" end="0"/>
                                            </p:txEl>
                                          </p:spTgt>
                                        </p:tgtEl>
                                      </p:cBhvr>
                                      <p:to x="100000" y="95000"/>
                                    </p:animScale>
                                    <p:animScale>
                                      <p:cBhvr>
                                        <p:cTn id="26" dur="187" decel="50000">
                                          <p:stCondLst>
                                            <p:cond delay="2063"/>
                                          </p:stCondLst>
                                        </p:cTn>
                                        <p:tgtEl>
                                          <p:spTgt spid="3">
                                            <p:txEl>
                                              <p:pRg st="0" end="0"/>
                                            </p:txEl>
                                          </p:spTgt>
                                        </p:tgtEl>
                                      </p:cBhvr>
                                      <p:to x="100000" y="100000"/>
                                    </p:animScale>
                                  </p:childTnLst>
                                </p:cTn>
                              </p:par>
                            </p:childTnLst>
                          </p:cTn>
                        </p:par>
                        <p:par>
                          <p:cTn id="27" fill="hold">
                            <p:stCondLst>
                              <p:cond delay="325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652">
                                          <p:stCondLst>
                                            <p:cond delay="0"/>
                                          </p:stCondLst>
                                        </p:cTn>
                                        <p:tgtEl>
                                          <p:spTgt spid="3">
                                            <p:txEl>
                                              <p:pRg st="1" end="1"/>
                                            </p:txEl>
                                          </p:spTgt>
                                        </p:tgtEl>
                                      </p:cBhvr>
                                    </p:animEffect>
                                    <p:anim calcmode="lin" valueType="num">
                                      <p:cBhvr>
                                        <p:cTn id="31" dur="2050"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747"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747" tmFilter="0, 0; 0.125,0.2665; 0.25,0.4; 0.375,0.465; 0.5,0.5;  0.625,0.535; 0.75,0.6; 0.875,0.7335; 1,1">
                                          <p:stCondLst>
                                            <p:cond delay="747"/>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73" tmFilter="0, 0; 0.125,0.2665; 0.25,0.4; 0.375,0.465; 0.5,0.5;  0.625,0.535; 0.75,0.6; 0.875,0.7335; 1,1">
                                          <p:stCondLst>
                                            <p:cond delay="1490"/>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85" tmFilter="0, 0; 0.125,0.2665; 0.25,0.4; 0.375,0.465; 0.5,0.5;  0.625,0.535; 0.75,0.6; 0.875,0.7335; 1,1">
                                          <p:stCondLst>
                                            <p:cond delay="1863"/>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9">
                                          <p:stCondLst>
                                            <p:cond delay="731"/>
                                          </p:stCondLst>
                                        </p:cTn>
                                        <p:tgtEl>
                                          <p:spTgt spid="3">
                                            <p:txEl>
                                              <p:pRg st="1" end="1"/>
                                            </p:txEl>
                                          </p:spTgt>
                                        </p:tgtEl>
                                      </p:cBhvr>
                                      <p:to x="100000" y="60000"/>
                                    </p:animScale>
                                    <p:animScale>
                                      <p:cBhvr>
                                        <p:cTn id="37" dur="187" decel="50000">
                                          <p:stCondLst>
                                            <p:cond delay="761"/>
                                          </p:stCondLst>
                                        </p:cTn>
                                        <p:tgtEl>
                                          <p:spTgt spid="3">
                                            <p:txEl>
                                              <p:pRg st="1" end="1"/>
                                            </p:txEl>
                                          </p:spTgt>
                                        </p:tgtEl>
                                      </p:cBhvr>
                                      <p:to x="100000" y="100000"/>
                                    </p:animScale>
                                    <p:animScale>
                                      <p:cBhvr>
                                        <p:cTn id="38" dur="29">
                                          <p:stCondLst>
                                            <p:cond delay="1476"/>
                                          </p:stCondLst>
                                        </p:cTn>
                                        <p:tgtEl>
                                          <p:spTgt spid="3">
                                            <p:txEl>
                                              <p:pRg st="1" end="1"/>
                                            </p:txEl>
                                          </p:spTgt>
                                        </p:tgtEl>
                                      </p:cBhvr>
                                      <p:to x="100000" y="80000"/>
                                    </p:animScale>
                                    <p:animScale>
                                      <p:cBhvr>
                                        <p:cTn id="39" dur="187" decel="50000">
                                          <p:stCondLst>
                                            <p:cond delay="1505"/>
                                          </p:stCondLst>
                                        </p:cTn>
                                        <p:tgtEl>
                                          <p:spTgt spid="3">
                                            <p:txEl>
                                              <p:pRg st="1" end="1"/>
                                            </p:txEl>
                                          </p:spTgt>
                                        </p:tgtEl>
                                      </p:cBhvr>
                                      <p:to x="100000" y="100000"/>
                                    </p:animScale>
                                    <p:animScale>
                                      <p:cBhvr>
                                        <p:cTn id="40" dur="29">
                                          <p:stCondLst>
                                            <p:cond delay="1847"/>
                                          </p:stCondLst>
                                        </p:cTn>
                                        <p:tgtEl>
                                          <p:spTgt spid="3">
                                            <p:txEl>
                                              <p:pRg st="1" end="1"/>
                                            </p:txEl>
                                          </p:spTgt>
                                        </p:tgtEl>
                                      </p:cBhvr>
                                      <p:to x="100000" y="90000"/>
                                    </p:animScale>
                                    <p:animScale>
                                      <p:cBhvr>
                                        <p:cTn id="41" dur="187" decel="50000">
                                          <p:stCondLst>
                                            <p:cond delay="1876"/>
                                          </p:stCondLst>
                                        </p:cTn>
                                        <p:tgtEl>
                                          <p:spTgt spid="3">
                                            <p:txEl>
                                              <p:pRg st="1" end="1"/>
                                            </p:txEl>
                                          </p:spTgt>
                                        </p:tgtEl>
                                      </p:cBhvr>
                                      <p:to x="100000" y="100000"/>
                                    </p:animScale>
                                    <p:animScale>
                                      <p:cBhvr>
                                        <p:cTn id="42" dur="29">
                                          <p:stCondLst>
                                            <p:cond delay="2034"/>
                                          </p:stCondLst>
                                        </p:cTn>
                                        <p:tgtEl>
                                          <p:spTgt spid="3">
                                            <p:txEl>
                                              <p:pRg st="1" end="1"/>
                                            </p:txEl>
                                          </p:spTgt>
                                        </p:tgtEl>
                                      </p:cBhvr>
                                      <p:to x="100000" y="95000"/>
                                    </p:animScale>
                                    <p:animScale>
                                      <p:cBhvr>
                                        <p:cTn id="43" dur="187" decel="50000">
                                          <p:stCondLst>
                                            <p:cond delay="2063"/>
                                          </p:stCondLst>
                                        </p:cTn>
                                        <p:tgtEl>
                                          <p:spTgt spid="3">
                                            <p:txEl>
                                              <p:pRg st="1" end="1"/>
                                            </p:txEl>
                                          </p:spTgt>
                                        </p:tgtEl>
                                      </p:cBhvr>
                                      <p:to x="100000" y="100000"/>
                                    </p:animScale>
                                  </p:childTnLst>
                                </p:cTn>
                              </p:par>
                            </p:childTnLst>
                          </p:cTn>
                        </p:par>
                        <p:par>
                          <p:cTn id="44" fill="hold">
                            <p:stCondLst>
                              <p:cond delay="55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652">
                                          <p:stCondLst>
                                            <p:cond delay="0"/>
                                          </p:stCondLst>
                                        </p:cTn>
                                        <p:tgtEl>
                                          <p:spTgt spid="3">
                                            <p:txEl>
                                              <p:pRg st="2" end="2"/>
                                            </p:txEl>
                                          </p:spTgt>
                                        </p:tgtEl>
                                      </p:cBhvr>
                                    </p:animEffect>
                                    <p:anim calcmode="lin" valueType="num">
                                      <p:cBhvr>
                                        <p:cTn id="48" dur="2050"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747"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747" tmFilter="0, 0; 0.125,0.2665; 0.25,0.4; 0.375,0.465; 0.5,0.5;  0.625,0.535; 0.75,0.6; 0.875,0.7335; 1,1">
                                          <p:stCondLst>
                                            <p:cond delay="747"/>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73" tmFilter="0, 0; 0.125,0.2665; 0.25,0.4; 0.375,0.465; 0.5,0.5;  0.625,0.535; 0.75,0.6; 0.875,0.7335; 1,1">
                                          <p:stCondLst>
                                            <p:cond delay="1490"/>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85" tmFilter="0, 0; 0.125,0.2665; 0.25,0.4; 0.375,0.465; 0.5,0.5;  0.625,0.535; 0.75,0.6; 0.875,0.7335; 1,1">
                                          <p:stCondLst>
                                            <p:cond delay="1863"/>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9">
                                          <p:stCondLst>
                                            <p:cond delay="731"/>
                                          </p:stCondLst>
                                        </p:cTn>
                                        <p:tgtEl>
                                          <p:spTgt spid="3">
                                            <p:txEl>
                                              <p:pRg st="2" end="2"/>
                                            </p:txEl>
                                          </p:spTgt>
                                        </p:tgtEl>
                                      </p:cBhvr>
                                      <p:to x="100000" y="60000"/>
                                    </p:animScale>
                                    <p:animScale>
                                      <p:cBhvr>
                                        <p:cTn id="54" dur="187" decel="50000">
                                          <p:stCondLst>
                                            <p:cond delay="761"/>
                                          </p:stCondLst>
                                        </p:cTn>
                                        <p:tgtEl>
                                          <p:spTgt spid="3">
                                            <p:txEl>
                                              <p:pRg st="2" end="2"/>
                                            </p:txEl>
                                          </p:spTgt>
                                        </p:tgtEl>
                                      </p:cBhvr>
                                      <p:to x="100000" y="100000"/>
                                    </p:animScale>
                                    <p:animScale>
                                      <p:cBhvr>
                                        <p:cTn id="55" dur="29">
                                          <p:stCondLst>
                                            <p:cond delay="1476"/>
                                          </p:stCondLst>
                                        </p:cTn>
                                        <p:tgtEl>
                                          <p:spTgt spid="3">
                                            <p:txEl>
                                              <p:pRg st="2" end="2"/>
                                            </p:txEl>
                                          </p:spTgt>
                                        </p:tgtEl>
                                      </p:cBhvr>
                                      <p:to x="100000" y="80000"/>
                                    </p:animScale>
                                    <p:animScale>
                                      <p:cBhvr>
                                        <p:cTn id="56" dur="187" decel="50000">
                                          <p:stCondLst>
                                            <p:cond delay="1505"/>
                                          </p:stCondLst>
                                        </p:cTn>
                                        <p:tgtEl>
                                          <p:spTgt spid="3">
                                            <p:txEl>
                                              <p:pRg st="2" end="2"/>
                                            </p:txEl>
                                          </p:spTgt>
                                        </p:tgtEl>
                                      </p:cBhvr>
                                      <p:to x="100000" y="100000"/>
                                    </p:animScale>
                                    <p:animScale>
                                      <p:cBhvr>
                                        <p:cTn id="57" dur="29">
                                          <p:stCondLst>
                                            <p:cond delay="1847"/>
                                          </p:stCondLst>
                                        </p:cTn>
                                        <p:tgtEl>
                                          <p:spTgt spid="3">
                                            <p:txEl>
                                              <p:pRg st="2" end="2"/>
                                            </p:txEl>
                                          </p:spTgt>
                                        </p:tgtEl>
                                      </p:cBhvr>
                                      <p:to x="100000" y="90000"/>
                                    </p:animScale>
                                    <p:animScale>
                                      <p:cBhvr>
                                        <p:cTn id="58" dur="187" decel="50000">
                                          <p:stCondLst>
                                            <p:cond delay="1876"/>
                                          </p:stCondLst>
                                        </p:cTn>
                                        <p:tgtEl>
                                          <p:spTgt spid="3">
                                            <p:txEl>
                                              <p:pRg st="2" end="2"/>
                                            </p:txEl>
                                          </p:spTgt>
                                        </p:tgtEl>
                                      </p:cBhvr>
                                      <p:to x="100000" y="100000"/>
                                    </p:animScale>
                                    <p:animScale>
                                      <p:cBhvr>
                                        <p:cTn id="59" dur="29">
                                          <p:stCondLst>
                                            <p:cond delay="2034"/>
                                          </p:stCondLst>
                                        </p:cTn>
                                        <p:tgtEl>
                                          <p:spTgt spid="3">
                                            <p:txEl>
                                              <p:pRg st="2" end="2"/>
                                            </p:txEl>
                                          </p:spTgt>
                                        </p:tgtEl>
                                      </p:cBhvr>
                                      <p:to x="100000" y="95000"/>
                                    </p:animScale>
                                    <p:animScale>
                                      <p:cBhvr>
                                        <p:cTn id="60" dur="187" decel="50000">
                                          <p:stCondLst>
                                            <p:cond delay="2063"/>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652">
                                          <p:stCondLst>
                                            <p:cond delay="0"/>
                                          </p:stCondLst>
                                        </p:cTn>
                                        <p:tgtEl>
                                          <p:spTgt spid="3">
                                            <p:txEl>
                                              <p:pRg st="3" end="3"/>
                                            </p:txEl>
                                          </p:spTgt>
                                        </p:tgtEl>
                                      </p:cBhvr>
                                    </p:animEffect>
                                    <p:anim calcmode="lin" valueType="num">
                                      <p:cBhvr>
                                        <p:cTn id="64" dur="2050"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747"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747" tmFilter="0, 0; 0.125,0.2665; 0.25,0.4; 0.375,0.465; 0.5,0.5;  0.625,0.535; 0.75,0.6; 0.875,0.7335; 1,1">
                                          <p:stCondLst>
                                            <p:cond delay="747"/>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73" tmFilter="0, 0; 0.125,0.2665; 0.25,0.4; 0.375,0.465; 0.5,0.5;  0.625,0.535; 0.75,0.6; 0.875,0.7335; 1,1">
                                          <p:stCondLst>
                                            <p:cond delay="1490"/>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85" tmFilter="0, 0; 0.125,0.2665; 0.25,0.4; 0.375,0.465; 0.5,0.5;  0.625,0.535; 0.75,0.6; 0.875,0.7335; 1,1">
                                          <p:stCondLst>
                                            <p:cond delay="1863"/>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9">
                                          <p:stCondLst>
                                            <p:cond delay="731"/>
                                          </p:stCondLst>
                                        </p:cTn>
                                        <p:tgtEl>
                                          <p:spTgt spid="3">
                                            <p:txEl>
                                              <p:pRg st="3" end="3"/>
                                            </p:txEl>
                                          </p:spTgt>
                                        </p:tgtEl>
                                      </p:cBhvr>
                                      <p:to x="100000" y="60000"/>
                                    </p:animScale>
                                    <p:animScale>
                                      <p:cBhvr>
                                        <p:cTn id="70" dur="187" decel="50000">
                                          <p:stCondLst>
                                            <p:cond delay="761"/>
                                          </p:stCondLst>
                                        </p:cTn>
                                        <p:tgtEl>
                                          <p:spTgt spid="3">
                                            <p:txEl>
                                              <p:pRg st="3" end="3"/>
                                            </p:txEl>
                                          </p:spTgt>
                                        </p:tgtEl>
                                      </p:cBhvr>
                                      <p:to x="100000" y="100000"/>
                                    </p:animScale>
                                    <p:animScale>
                                      <p:cBhvr>
                                        <p:cTn id="71" dur="29">
                                          <p:stCondLst>
                                            <p:cond delay="1476"/>
                                          </p:stCondLst>
                                        </p:cTn>
                                        <p:tgtEl>
                                          <p:spTgt spid="3">
                                            <p:txEl>
                                              <p:pRg st="3" end="3"/>
                                            </p:txEl>
                                          </p:spTgt>
                                        </p:tgtEl>
                                      </p:cBhvr>
                                      <p:to x="100000" y="80000"/>
                                    </p:animScale>
                                    <p:animScale>
                                      <p:cBhvr>
                                        <p:cTn id="72" dur="187" decel="50000">
                                          <p:stCondLst>
                                            <p:cond delay="1505"/>
                                          </p:stCondLst>
                                        </p:cTn>
                                        <p:tgtEl>
                                          <p:spTgt spid="3">
                                            <p:txEl>
                                              <p:pRg st="3" end="3"/>
                                            </p:txEl>
                                          </p:spTgt>
                                        </p:tgtEl>
                                      </p:cBhvr>
                                      <p:to x="100000" y="100000"/>
                                    </p:animScale>
                                    <p:animScale>
                                      <p:cBhvr>
                                        <p:cTn id="73" dur="29">
                                          <p:stCondLst>
                                            <p:cond delay="1847"/>
                                          </p:stCondLst>
                                        </p:cTn>
                                        <p:tgtEl>
                                          <p:spTgt spid="3">
                                            <p:txEl>
                                              <p:pRg st="3" end="3"/>
                                            </p:txEl>
                                          </p:spTgt>
                                        </p:tgtEl>
                                      </p:cBhvr>
                                      <p:to x="100000" y="90000"/>
                                    </p:animScale>
                                    <p:animScale>
                                      <p:cBhvr>
                                        <p:cTn id="74" dur="187" decel="50000">
                                          <p:stCondLst>
                                            <p:cond delay="1876"/>
                                          </p:stCondLst>
                                        </p:cTn>
                                        <p:tgtEl>
                                          <p:spTgt spid="3">
                                            <p:txEl>
                                              <p:pRg st="3" end="3"/>
                                            </p:txEl>
                                          </p:spTgt>
                                        </p:tgtEl>
                                      </p:cBhvr>
                                      <p:to x="100000" y="100000"/>
                                    </p:animScale>
                                    <p:animScale>
                                      <p:cBhvr>
                                        <p:cTn id="75" dur="29">
                                          <p:stCondLst>
                                            <p:cond delay="2034"/>
                                          </p:stCondLst>
                                        </p:cTn>
                                        <p:tgtEl>
                                          <p:spTgt spid="3">
                                            <p:txEl>
                                              <p:pRg st="3" end="3"/>
                                            </p:txEl>
                                          </p:spTgt>
                                        </p:tgtEl>
                                      </p:cBhvr>
                                      <p:to x="100000" y="95000"/>
                                    </p:animScale>
                                    <p:animScale>
                                      <p:cBhvr>
                                        <p:cTn id="76" dur="187" decel="50000">
                                          <p:stCondLst>
                                            <p:cond delay="2063"/>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D869C-4FB1-520F-2DEA-02E43E29F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FE85E0-E4A6-4FEA-0F88-3856ED6DAE45}"/>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38B0965D-43BB-F6DD-14EB-F29D28EDA8D3}"/>
              </a:ext>
            </a:extLst>
          </p:cNvPr>
          <p:cNvSpPr>
            <a:spLocks noGrp="1"/>
          </p:cNvSpPr>
          <p:nvPr>
            <p:ph idx="1"/>
          </p:nvPr>
        </p:nvSpPr>
        <p:spPr>
          <a:xfrm>
            <a:off x="677334" y="1622989"/>
            <a:ext cx="8946541" cy="4195481"/>
          </a:xfrm>
        </p:spPr>
        <p:txBody>
          <a:bodyPr>
            <a:normAutofit/>
          </a:bodyPr>
          <a:lstStyle/>
          <a:p>
            <a:pPr marL="0" indent="0">
              <a:buNone/>
            </a:pPr>
            <a:r>
              <a:rPr lang="en-US" sz="2800" b="1" u="sng" dirty="0">
                <a:solidFill>
                  <a:schemeClr val="tx1">
                    <a:lumMod val="95000"/>
                    <a:lumOff val="5000"/>
                  </a:schemeClr>
                </a:solidFill>
              </a:rPr>
              <a:t>Steps:</a:t>
            </a:r>
            <a:endParaRPr lang="en-US" sz="2800" u="sng" dirty="0">
              <a:solidFill>
                <a:schemeClr val="tx1">
                  <a:lumMod val="95000"/>
                  <a:lumOff val="5000"/>
                </a:schemeClr>
              </a:solidFill>
            </a:endParaRPr>
          </a:p>
          <a:p>
            <a:pPr lvl="0"/>
            <a:r>
              <a:rPr lang="en-US" b="1" dirty="0"/>
              <a:t>CSS is parsed → CSSOM</a:t>
            </a:r>
            <a:endParaRPr lang="en-US" dirty="0"/>
          </a:p>
          <a:p>
            <a:pPr lvl="1"/>
            <a:r>
              <a:rPr lang="en-US" dirty="0"/>
              <a:t>All CSS rules are processed into the </a:t>
            </a:r>
            <a:r>
              <a:rPr lang="en-US" b="1" dirty="0"/>
              <a:t>CSS Object Model</a:t>
            </a:r>
            <a:r>
              <a:rPr lang="en-US" dirty="0"/>
              <a:t>.</a:t>
            </a:r>
          </a:p>
          <a:p>
            <a:pPr lvl="1"/>
            <a:r>
              <a:rPr lang="en-US" b="1" dirty="0"/>
              <a:t>Cascading Style Sheet Object Model (CSSOM): </a:t>
            </a:r>
            <a:r>
              <a:rPr lang="en-US" dirty="0"/>
              <a:t>This object model focuses on the style part of a webpage. CSSOM tree construction is render-blocking, unlike DOM tree construction. Here browser will be waiting for all the packets to be received &amp; starts parsing once all the packets of the file are received because the style properties can be replaced or overwritten in upcoming lines. The browser follows the same approach of converting Bytes to CSSOM tree</a:t>
            </a:r>
          </a:p>
        </p:txBody>
      </p:sp>
      <p:pic>
        <p:nvPicPr>
          <p:cNvPr id="6" name="Picture 5">
            <a:extLst>
              <a:ext uri="{FF2B5EF4-FFF2-40B4-BE49-F238E27FC236}">
                <a16:creationId xmlns:a16="http://schemas.microsoft.com/office/drawing/2014/main" id="{7EB5F3F8-B054-0A35-59DC-E3D551AAE035}"/>
              </a:ext>
            </a:extLst>
          </p:cNvPr>
          <p:cNvPicPr>
            <a:picLocks noChangeAspect="1"/>
          </p:cNvPicPr>
          <p:nvPr/>
        </p:nvPicPr>
        <p:blipFill>
          <a:blip r:embed="rId3"/>
          <a:stretch>
            <a:fillRect/>
          </a:stretch>
        </p:blipFill>
        <p:spPr>
          <a:xfrm>
            <a:off x="6096000" y="4319366"/>
            <a:ext cx="5115395" cy="2412786"/>
          </a:xfrm>
          <a:prstGeom prst="rect">
            <a:avLst/>
          </a:prstGeom>
        </p:spPr>
      </p:pic>
    </p:spTree>
    <p:extLst>
      <p:ext uri="{BB962C8B-B14F-4D97-AF65-F5344CB8AC3E}">
        <p14:creationId xmlns:p14="http://schemas.microsoft.com/office/powerpoint/2010/main" val="3482066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652">
                                          <p:stCondLst>
                                            <p:cond delay="0"/>
                                          </p:stCondLst>
                                        </p:cTn>
                                        <p:tgtEl>
                                          <p:spTgt spid="3">
                                            <p:txEl>
                                              <p:pRg st="0" end="0"/>
                                            </p:txEl>
                                          </p:spTgt>
                                        </p:tgtEl>
                                      </p:cBhvr>
                                    </p:animEffect>
                                    <p:anim calcmode="lin" valueType="num">
                                      <p:cBhvr>
                                        <p:cTn id="14" dur="2050"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747"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747" tmFilter="0, 0; 0.125,0.2665; 0.25,0.4; 0.375,0.465; 0.5,0.5;  0.625,0.535; 0.75,0.6; 0.875,0.7335; 1,1">
                                          <p:stCondLst>
                                            <p:cond delay="747"/>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73" tmFilter="0, 0; 0.125,0.2665; 0.25,0.4; 0.375,0.465; 0.5,0.5;  0.625,0.535; 0.75,0.6; 0.875,0.7335; 1,1">
                                          <p:stCondLst>
                                            <p:cond delay="1490"/>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85" tmFilter="0, 0; 0.125,0.2665; 0.25,0.4; 0.375,0.465; 0.5,0.5;  0.625,0.535; 0.75,0.6; 0.875,0.7335; 1,1">
                                          <p:stCondLst>
                                            <p:cond delay="1863"/>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9">
                                          <p:stCondLst>
                                            <p:cond delay="731"/>
                                          </p:stCondLst>
                                        </p:cTn>
                                        <p:tgtEl>
                                          <p:spTgt spid="3">
                                            <p:txEl>
                                              <p:pRg st="0" end="0"/>
                                            </p:txEl>
                                          </p:spTgt>
                                        </p:tgtEl>
                                      </p:cBhvr>
                                      <p:to x="100000" y="60000"/>
                                    </p:animScale>
                                    <p:animScale>
                                      <p:cBhvr>
                                        <p:cTn id="20" dur="187" decel="50000">
                                          <p:stCondLst>
                                            <p:cond delay="761"/>
                                          </p:stCondLst>
                                        </p:cTn>
                                        <p:tgtEl>
                                          <p:spTgt spid="3">
                                            <p:txEl>
                                              <p:pRg st="0" end="0"/>
                                            </p:txEl>
                                          </p:spTgt>
                                        </p:tgtEl>
                                      </p:cBhvr>
                                      <p:to x="100000" y="100000"/>
                                    </p:animScale>
                                    <p:animScale>
                                      <p:cBhvr>
                                        <p:cTn id="21" dur="29">
                                          <p:stCondLst>
                                            <p:cond delay="1476"/>
                                          </p:stCondLst>
                                        </p:cTn>
                                        <p:tgtEl>
                                          <p:spTgt spid="3">
                                            <p:txEl>
                                              <p:pRg st="0" end="0"/>
                                            </p:txEl>
                                          </p:spTgt>
                                        </p:tgtEl>
                                      </p:cBhvr>
                                      <p:to x="100000" y="80000"/>
                                    </p:animScale>
                                    <p:animScale>
                                      <p:cBhvr>
                                        <p:cTn id="22" dur="187" decel="50000">
                                          <p:stCondLst>
                                            <p:cond delay="1505"/>
                                          </p:stCondLst>
                                        </p:cTn>
                                        <p:tgtEl>
                                          <p:spTgt spid="3">
                                            <p:txEl>
                                              <p:pRg st="0" end="0"/>
                                            </p:txEl>
                                          </p:spTgt>
                                        </p:tgtEl>
                                      </p:cBhvr>
                                      <p:to x="100000" y="100000"/>
                                    </p:animScale>
                                    <p:animScale>
                                      <p:cBhvr>
                                        <p:cTn id="23" dur="29">
                                          <p:stCondLst>
                                            <p:cond delay="1847"/>
                                          </p:stCondLst>
                                        </p:cTn>
                                        <p:tgtEl>
                                          <p:spTgt spid="3">
                                            <p:txEl>
                                              <p:pRg st="0" end="0"/>
                                            </p:txEl>
                                          </p:spTgt>
                                        </p:tgtEl>
                                      </p:cBhvr>
                                      <p:to x="100000" y="90000"/>
                                    </p:animScale>
                                    <p:animScale>
                                      <p:cBhvr>
                                        <p:cTn id="24" dur="187" decel="50000">
                                          <p:stCondLst>
                                            <p:cond delay="1876"/>
                                          </p:stCondLst>
                                        </p:cTn>
                                        <p:tgtEl>
                                          <p:spTgt spid="3">
                                            <p:txEl>
                                              <p:pRg st="0" end="0"/>
                                            </p:txEl>
                                          </p:spTgt>
                                        </p:tgtEl>
                                      </p:cBhvr>
                                      <p:to x="100000" y="100000"/>
                                    </p:animScale>
                                    <p:animScale>
                                      <p:cBhvr>
                                        <p:cTn id="25" dur="29">
                                          <p:stCondLst>
                                            <p:cond delay="2034"/>
                                          </p:stCondLst>
                                        </p:cTn>
                                        <p:tgtEl>
                                          <p:spTgt spid="3">
                                            <p:txEl>
                                              <p:pRg st="0" end="0"/>
                                            </p:txEl>
                                          </p:spTgt>
                                        </p:tgtEl>
                                      </p:cBhvr>
                                      <p:to x="100000" y="95000"/>
                                    </p:animScale>
                                    <p:animScale>
                                      <p:cBhvr>
                                        <p:cTn id="26" dur="187" decel="50000">
                                          <p:stCondLst>
                                            <p:cond delay="2063"/>
                                          </p:stCondLst>
                                        </p:cTn>
                                        <p:tgtEl>
                                          <p:spTgt spid="3">
                                            <p:txEl>
                                              <p:pRg st="0" end="0"/>
                                            </p:txEl>
                                          </p:spTgt>
                                        </p:tgtEl>
                                      </p:cBhvr>
                                      <p:to x="100000" y="100000"/>
                                    </p:animScale>
                                  </p:childTnLst>
                                </p:cTn>
                              </p:par>
                            </p:childTnLst>
                          </p:cTn>
                        </p:par>
                        <p:par>
                          <p:cTn id="27" fill="hold">
                            <p:stCondLst>
                              <p:cond delay="325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652">
                                          <p:stCondLst>
                                            <p:cond delay="0"/>
                                          </p:stCondLst>
                                        </p:cTn>
                                        <p:tgtEl>
                                          <p:spTgt spid="3">
                                            <p:txEl>
                                              <p:pRg st="1" end="1"/>
                                            </p:txEl>
                                          </p:spTgt>
                                        </p:tgtEl>
                                      </p:cBhvr>
                                    </p:animEffect>
                                    <p:anim calcmode="lin" valueType="num">
                                      <p:cBhvr>
                                        <p:cTn id="31" dur="2050"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747"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747" tmFilter="0, 0; 0.125,0.2665; 0.25,0.4; 0.375,0.465; 0.5,0.5;  0.625,0.535; 0.75,0.6; 0.875,0.7335; 1,1">
                                          <p:stCondLst>
                                            <p:cond delay="747"/>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73" tmFilter="0, 0; 0.125,0.2665; 0.25,0.4; 0.375,0.465; 0.5,0.5;  0.625,0.535; 0.75,0.6; 0.875,0.7335; 1,1">
                                          <p:stCondLst>
                                            <p:cond delay="1490"/>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85" tmFilter="0, 0; 0.125,0.2665; 0.25,0.4; 0.375,0.465; 0.5,0.5;  0.625,0.535; 0.75,0.6; 0.875,0.7335; 1,1">
                                          <p:stCondLst>
                                            <p:cond delay="1863"/>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9">
                                          <p:stCondLst>
                                            <p:cond delay="731"/>
                                          </p:stCondLst>
                                        </p:cTn>
                                        <p:tgtEl>
                                          <p:spTgt spid="3">
                                            <p:txEl>
                                              <p:pRg st="1" end="1"/>
                                            </p:txEl>
                                          </p:spTgt>
                                        </p:tgtEl>
                                      </p:cBhvr>
                                      <p:to x="100000" y="60000"/>
                                    </p:animScale>
                                    <p:animScale>
                                      <p:cBhvr>
                                        <p:cTn id="37" dur="187" decel="50000">
                                          <p:stCondLst>
                                            <p:cond delay="761"/>
                                          </p:stCondLst>
                                        </p:cTn>
                                        <p:tgtEl>
                                          <p:spTgt spid="3">
                                            <p:txEl>
                                              <p:pRg st="1" end="1"/>
                                            </p:txEl>
                                          </p:spTgt>
                                        </p:tgtEl>
                                      </p:cBhvr>
                                      <p:to x="100000" y="100000"/>
                                    </p:animScale>
                                    <p:animScale>
                                      <p:cBhvr>
                                        <p:cTn id="38" dur="29">
                                          <p:stCondLst>
                                            <p:cond delay="1476"/>
                                          </p:stCondLst>
                                        </p:cTn>
                                        <p:tgtEl>
                                          <p:spTgt spid="3">
                                            <p:txEl>
                                              <p:pRg st="1" end="1"/>
                                            </p:txEl>
                                          </p:spTgt>
                                        </p:tgtEl>
                                      </p:cBhvr>
                                      <p:to x="100000" y="80000"/>
                                    </p:animScale>
                                    <p:animScale>
                                      <p:cBhvr>
                                        <p:cTn id="39" dur="187" decel="50000">
                                          <p:stCondLst>
                                            <p:cond delay="1505"/>
                                          </p:stCondLst>
                                        </p:cTn>
                                        <p:tgtEl>
                                          <p:spTgt spid="3">
                                            <p:txEl>
                                              <p:pRg st="1" end="1"/>
                                            </p:txEl>
                                          </p:spTgt>
                                        </p:tgtEl>
                                      </p:cBhvr>
                                      <p:to x="100000" y="100000"/>
                                    </p:animScale>
                                    <p:animScale>
                                      <p:cBhvr>
                                        <p:cTn id="40" dur="29">
                                          <p:stCondLst>
                                            <p:cond delay="1847"/>
                                          </p:stCondLst>
                                        </p:cTn>
                                        <p:tgtEl>
                                          <p:spTgt spid="3">
                                            <p:txEl>
                                              <p:pRg st="1" end="1"/>
                                            </p:txEl>
                                          </p:spTgt>
                                        </p:tgtEl>
                                      </p:cBhvr>
                                      <p:to x="100000" y="90000"/>
                                    </p:animScale>
                                    <p:animScale>
                                      <p:cBhvr>
                                        <p:cTn id="41" dur="187" decel="50000">
                                          <p:stCondLst>
                                            <p:cond delay="1876"/>
                                          </p:stCondLst>
                                        </p:cTn>
                                        <p:tgtEl>
                                          <p:spTgt spid="3">
                                            <p:txEl>
                                              <p:pRg st="1" end="1"/>
                                            </p:txEl>
                                          </p:spTgt>
                                        </p:tgtEl>
                                      </p:cBhvr>
                                      <p:to x="100000" y="100000"/>
                                    </p:animScale>
                                    <p:animScale>
                                      <p:cBhvr>
                                        <p:cTn id="42" dur="29">
                                          <p:stCondLst>
                                            <p:cond delay="2034"/>
                                          </p:stCondLst>
                                        </p:cTn>
                                        <p:tgtEl>
                                          <p:spTgt spid="3">
                                            <p:txEl>
                                              <p:pRg st="1" end="1"/>
                                            </p:txEl>
                                          </p:spTgt>
                                        </p:tgtEl>
                                      </p:cBhvr>
                                      <p:to x="100000" y="95000"/>
                                    </p:animScale>
                                    <p:animScale>
                                      <p:cBhvr>
                                        <p:cTn id="43" dur="187" decel="50000">
                                          <p:stCondLst>
                                            <p:cond delay="2063"/>
                                          </p:stCondLst>
                                        </p:cTn>
                                        <p:tgtEl>
                                          <p:spTgt spid="3">
                                            <p:txEl>
                                              <p:pRg st="1" end="1"/>
                                            </p:txEl>
                                          </p:spTgt>
                                        </p:tgtEl>
                                      </p:cBhvr>
                                      <p:to x="100000" y="100000"/>
                                    </p:animScale>
                                  </p:childTnLst>
                                </p:cTn>
                              </p:par>
                            </p:childTnLst>
                          </p:cTn>
                        </p:par>
                        <p:par>
                          <p:cTn id="44" fill="hold">
                            <p:stCondLst>
                              <p:cond delay="55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652">
                                          <p:stCondLst>
                                            <p:cond delay="0"/>
                                          </p:stCondLst>
                                        </p:cTn>
                                        <p:tgtEl>
                                          <p:spTgt spid="3">
                                            <p:txEl>
                                              <p:pRg st="2" end="2"/>
                                            </p:txEl>
                                          </p:spTgt>
                                        </p:tgtEl>
                                      </p:cBhvr>
                                    </p:animEffect>
                                    <p:anim calcmode="lin" valueType="num">
                                      <p:cBhvr>
                                        <p:cTn id="48" dur="2050"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747"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747" tmFilter="0, 0; 0.125,0.2665; 0.25,0.4; 0.375,0.465; 0.5,0.5;  0.625,0.535; 0.75,0.6; 0.875,0.7335; 1,1">
                                          <p:stCondLst>
                                            <p:cond delay="747"/>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73" tmFilter="0, 0; 0.125,0.2665; 0.25,0.4; 0.375,0.465; 0.5,0.5;  0.625,0.535; 0.75,0.6; 0.875,0.7335; 1,1">
                                          <p:stCondLst>
                                            <p:cond delay="1490"/>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85" tmFilter="0, 0; 0.125,0.2665; 0.25,0.4; 0.375,0.465; 0.5,0.5;  0.625,0.535; 0.75,0.6; 0.875,0.7335; 1,1">
                                          <p:stCondLst>
                                            <p:cond delay="1863"/>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9">
                                          <p:stCondLst>
                                            <p:cond delay="731"/>
                                          </p:stCondLst>
                                        </p:cTn>
                                        <p:tgtEl>
                                          <p:spTgt spid="3">
                                            <p:txEl>
                                              <p:pRg st="2" end="2"/>
                                            </p:txEl>
                                          </p:spTgt>
                                        </p:tgtEl>
                                      </p:cBhvr>
                                      <p:to x="100000" y="60000"/>
                                    </p:animScale>
                                    <p:animScale>
                                      <p:cBhvr>
                                        <p:cTn id="54" dur="187" decel="50000">
                                          <p:stCondLst>
                                            <p:cond delay="761"/>
                                          </p:stCondLst>
                                        </p:cTn>
                                        <p:tgtEl>
                                          <p:spTgt spid="3">
                                            <p:txEl>
                                              <p:pRg st="2" end="2"/>
                                            </p:txEl>
                                          </p:spTgt>
                                        </p:tgtEl>
                                      </p:cBhvr>
                                      <p:to x="100000" y="100000"/>
                                    </p:animScale>
                                    <p:animScale>
                                      <p:cBhvr>
                                        <p:cTn id="55" dur="29">
                                          <p:stCondLst>
                                            <p:cond delay="1476"/>
                                          </p:stCondLst>
                                        </p:cTn>
                                        <p:tgtEl>
                                          <p:spTgt spid="3">
                                            <p:txEl>
                                              <p:pRg st="2" end="2"/>
                                            </p:txEl>
                                          </p:spTgt>
                                        </p:tgtEl>
                                      </p:cBhvr>
                                      <p:to x="100000" y="80000"/>
                                    </p:animScale>
                                    <p:animScale>
                                      <p:cBhvr>
                                        <p:cTn id="56" dur="187" decel="50000">
                                          <p:stCondLst>
                                            <p:cond delay="1505"/>
                                          </p:stCondLst>
                                        </p:cTn>
                                        <p:tgtEl>
                                          <p:spTgt spid="3">
                                            <p:txEl>
                                              <p:pRg st="2" end="2"/>
                                            </p:txEl>
                                          </p:spTgt>
                                        </p:tgtEl>
                                      </p:cBhvr>
                                      <p:to x="100000" y="100000"/>
                                    </p:animScale>
                                    <p:animScale>
                                      <p:cBhvr>
                                        <p:cTn id="57" dur="29">
                                          <p:stCondLst>
                                            <p:cond delay="1847"/>
                                          </p:stCondLst>
                                        </p:cTn>
                                        <p:tgtEl>
                                          <p:spTgt spid="3">
                                            <p:txEl>
                                              <p:pRg st="2" end="2"/>
                                            </p:txEl>
                                          </p:spTgt>
                                        </p:tgtEl>
                                      </p:cBhvr>
                                      <p:to x="100000" y="90000"/>
                                    </p:animScale>
                                    <p:animScale>
                                      <p:cBhvr>
                                        <p:cTn id="58" dur="187" decel="50000">
                                          <p:stCondLst>
                                            <p:cond delay="1876"/>
                                          </p:stCondLst>
                                        </p:cTn>
                                        <p:tgtEl>
                                          <p:spTgt spid="3">
                                            <p:txEl>
                                              <p:pRg st="2" end="2"/>
                                            </p:txEl>
                                          </p:spTgt>
                                        </p:tgtEl>
                                      </p:cBhvr>
                                      <p:to x="100000" y="100000"/>
                                    </p:animScale>
                                    <p:animScale>
                                      <p:cBhvr>
                                        <p:cTn id="59" dur="29">
                                          <p:stCondLst>
                                            <p:cond delay="2034"/>
                                          </p:stCondLst>
                                        </p:cTn>
                                        <p:tgtEl>
                                          <p:spTgt spid="3">
                                            <p:txEl>
                                              <p:pRg st="2" end="2"/>
                                            </p:txEl>
                                          </p:spTgt>
                                        </p:tgtEl>
                                      </p:cBhvr>
                                      <p:to x="100000" y="95000"/>
                                    </p:animScale>
                                    <p:animScale>
                                      <p:cBhvr>
                                        <p:cTn id="60" dur="187" decel="50000">
                                          <p:stCondLst>
                                            <p:cond delay="2063"/>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652">
                                          <p:stCondLst>
                                            <p:cond delay="0"/>
                                          </p:stCondLst>
                                        </p:cTn>
                                        <p:tgtEl>
                                          <p:spTgt spid="3">
                                            <p:txEl>
                                              <p:pRg st="3" end="3"/>
                                            </p:txEl>
                                          </p:spTgt>
                                        </p:tgtEl>
                                      </p:cBhvr>
                                    </p:animEffect>
                                    <p:anim calcmode="lin" valueType="num">
                                      <p:cBhvr>
                                        <p:cTn id="64" dur="2050"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747"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747" tmFilter="0, 0; 0.125,0.2665; 0.25,0.4; 0.375,0.465; 0.5,0.5;  0.625,0.535; 0.75,0.6; 0.875,0.7335; 1,1">
                                          <p:stCondLst>
                                            <p:cond delay="747"/>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73" tmFilter="0, 0; 0.125,0.2665; 0.25,0.4; 0.375,0.465; 0.5,0.5;  0.625,0.535; 0.75,0.6; 0.875,0.7335; 1,1">
                                          <p:stCondLst>
                                            <p:cond delay="1490"/>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85" tmFilter="0, 0; 0.125,0.2665; 0.25,0.4; 0.375,0.465; 0.5,0.5;  0.625,0.535; 0.75,0.6; 0.875,0.7335; 1,1">
                                          <p:stCondLst>
                                            <p:cond delay="1863"/>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9">
                                          <p:stCondLst>
                                            <p:cond delay="731"/>
                                          </p:stCondLst>
                                        </p:cTn>
                                        <p:tgtEl>
                                          <p:spTgt spid="3">
                                            <p:txEl>
                                              <p:pRg st="3" end="3"/>
                                            </p:txEl>
                                          </p:spTgt>
                                        </p:tgtEl>
                                      </p:cBhvr>
                                      <p:to x="100000" y="60000"/>
                                    </p:animScale>
                                    <p:animScale>
                                      <p:cBhvr>
                                        <p:cTn id="70" dur="187" decel="50000">
                                          <p:stCondLst>
                                            <p:cond delay="761"/>
                                          </p:stCondLst>
                                        </p:cTn>
                                        <p:tgtEl>
                                          <p:spTgt spid="3">
                                            <p:txEl>
                                              <p:pRg st="3" end="3"/>
                                            </p:txEl>
                                          </p:spTgt>
                                        </p:tgtEl>
                                      </p:cBhvr>
                                      <p:to x="100000" y="100000"/>
                                    </p:animScale>
                                    <p:animScale>
                                      <p:cBhvr>
                                        <p:cTn id="71" dur="29">
                                          <p:stCondLst>
                                            <p:cond delay="1476"/>
                                          </p:stCondLst>
                                        </p:cTn>
                                        <p:tgtEl>
                                          <p:spTgt spid="3">
                                            <p:txEl>
                                              <p:pRg st="3" end="3"/>
                                            </p:txEl>
                                          </p:spTgt>
                                        </p:tgtEl>
                                      </p:cBhvr>
                                      <p:to x="100000" y="80000"/>
                                    </p:animScale>
                                    <p:animScale>
                                      <p:cBhvr>
                                        <p:cTn id="72" dur="187" decel="50000">
                                          <p:stCondLst>
                                            <p:cond delay="1505"/>
                                          </p:stCondLst>
                                        </p:cTn>
                                        <p:tgtEl>
                                          <p:spTgt spid="3">
                                            <p:txEl>
                                              <p:pRg st="3" end="3"/>
                                            </p:txEl>
                                          </p:spTgt>
                                        </p:tgtEl>
                                      </p:cBhvr>
                                      <p:to x="100000" y="100000"/>
                                    </p:animScale>
                                    <p:animScale>
                                      <p:cBhvr>
                                        <p:cTn id="73" dur="29">
                                          <p:stCondLst>
                                            <p:cond delay="1847"/>
                                          </p:stCondLst>
                                        </p:cTn>
                                        <p:tgtEl>
                                          <p:spTgt spid="3">
                                            <p:txEl>
                                              <p:pRg st="3" end="3"/>
                                            </p:txEl>
                                          </p:spTgt>
                                        </p:tgtEl>
                                      </p:cBhvr>
                                      <p:to x="100000" y="90000"/>
                                    </p:animScale>
                                    <p:animScale>
                                      <p:cBhvr>
                                        <p:cTn id="74" dur="187" decel="50000">
                                          <p:stCondLst>
                                            <p:cond delay="1876"/>
                                          </p:stCondLst>
                                        </p:cTn>
                                        <p:tgtEl>
                                          <p:spTgt spid="3">
                                            <p:txEl>
                                              <p:pRg st="3" end="3"/>
                                            </p:txEl>
                                          </p:spTgt>
                                        </p:tgtEl>
                                      </p:cBhvr>
                                      <p:to x="100000" y="100000"/>
                                    </p:animScale>
                                    <p:animScale>
                                      <p:cBhvr>
                                        <p:cTn id="75" dur="29">
                                          <p:stCondLst>
                                            <p:cond delay="2034"/>
                                          </p:stCondLst>
                                        </p:cTn>
                                        <p:tgtEl>
                                          <p:spTgt spid="3">
                                            <p:txEl>
                                              <p:pRg st="3" end="3"/>
                                            </p:txEl>
                                          </p:spTgt>
                                        </p:tgtEl>
                                      </p:cBhvr>
                                      <p:to x="100000" y="95000"/>
                                    </p:animScale>
                                    <p:animScale>
                                      <p:cBhvr>
                                        <p:cTn id="76" dur="187" decel="50000">
                                          <p:stCondLst>
                                            <p:cond delay="2063"/>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03F80-879E-47A2-34DC-EAC659B05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DB21D-59AD-0B8E-9A3C-EC87FE71DEE7}"/>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824B770B-34E1-5364-0018-38FE8FB47646}"/>
              </a:ext>
            </a:extLst>
          </p:cNvPr>
          <p:cNvSpPr>
            <a:spLocks noGrp="1"/>
          </p:cNvSpPr>
          <p:nvPr>
            <p:ph idx="1"/>
          </p:nvPr>
        </p:nvSpPr>
        <p:spPr>
          <a:xfrm>
            <a:off x="677334" y="1668143"/>
            <a:ext cx="8946541" cy="4195481"/>
          </a:xfrm>
        </p:spPr>
        <p:txBody>
          <a:bodyPr>
            <a:normAutofit/>
          </a:bodyPr>
          <a:lstStyle/>
          <a:p>
            <a:pPr marL="0" indent="0">
              <a:buNone/>
            </a:pPr>
            <a:r>
              <a:rPr lang="en-US" sz="2800" b="1" u="sng" dirty="0">
                <a:solidFill>
                  <a:schemeClr val="tx1">
                    <a:lumMod val="95000"/>
                    <a:lumOff val="5000"/>
                  </a:schemeClr>
                </a:solidFill>
              </a:rPr>
              <a:t>Steps:</a:t>
            </a:r>
            <a:endParaRPr lang="en-US" sz="2800" u="sng" dirty="0">
              <a:solidFill>
                <a:schemeClr val="tx1">
                  <a:lumMod val="95000"/>
                  <a:lumOff val="5000"/>
                </a:schemeClr>
              </a:solidFill>
            </a:endParaRPr>
          </a:p>
          <a:p>
            <a:pPr lvl="0"/>
            <a:r>
              <a:rPr lang="en-US" b="1" dirty="0"/>
              <a:t>Render Tree</a:t>
            </a:r>
            <a:endParaRPr lang="en-US" dirty="0"/>
          </a:p>
          <a:p>
            <a:pPr lvl="1"/>
            <a:r>
              <a:rPr lang="en-US" dirty="0"/>
              <a:t>DOM + CSSOM combined (only visible elements).</a:t>
            </a:r>
          </a:p>
          <a:p>
            <a:pPr lvl="1"/>
            <a:r>
              <a:rPr lang="en-US" b="1" dirty="0"/>
              <a:t>Render Tree: </a:t>
            </a:r>
            <a:r>
              <a:rPr lang="en-US" dirty="0"/>
              <a:t>Render tree combines both the DOM &amp; CSSOM tree into one. It takes each node from the DOM tree &amp; maps the respective CSS object to it. Each node in the render tree has style properties assigned to it if there is any style content defined for a particular node. One thing to notice in the render tree construction is, it only catches the visible content &amp; adds it to the tree. Since the head segment doesn't have any visibility to it, it won't be there in the render tree.</a:t>
            </a:r>
          </a:p>
        </p:txBody>
      </p:sp>
      <p:pic>
        <p:nvPicPr>
          <p:cNvPr id="5" name="Picture 4">
            <a:extLst>
              <a:ext uri="{FF2B5EF4-FFF2-40B4-BE49-F238E27FC236}">
                <a16:creationId xmlns:a16="http://schemas.microsoft.com/office/drawing/2014/main" id="{27A263F0-DFDF-64C2-341D-20EA97AE5551}"/>
              </a:ext>
            </a:extLst>
          </p:cNvPr>
          <p:cNvPicPr>
            <a:picLocks noChangeAspect="1"/>
          </p:cNvPicPr>
          <p:nvPr/>
        </p:nvPicPr>
        <p:blipFill>
          <a:blip r:embed="rId3"/>
          <a:stretch>
            <a:fillRect/>
          </a:stretch>
        </p:blipFill>
        <p:spPr>
          <a:xfrm>
            <a:off x="9623875" y="3428999"/>
            <a:ext cx="2429214" cy="2676899"/>
          </a:xfrm>
          <a:prstGeom prst="rect">
            <a:avLst/>
          </a:prstGeom>
        </p:spPr>
      </p:pic>
    </p:spTree>
    <p:extLst>
      <p:ext uri="{BB962C8B-B14F-4D97-AF65-F5344CB8AC3E}">
        <p14:creationId xmlns:p14="http://schemas.microsoft.com/office/powerpoint/2010/main" val="1657547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652">
                                          <p:stCondLst>
                                            <p:cond delay="0"/>
                                          </p:stCondLst>
                                        </p:cTn>
                                        <p:tgtEl>
                                          <p:spTgt spid="3">
                                            <p:txEl>
                                              <p:pRg st="0" end="0"/>
                                            </p:txEl>
                                          </p:spTgt>
                                        </p:tgtEl>
                                      </p:cBhvr>
                                    </p:animEffect>
                                    <p:anim calcmode="lin" valueType="num">
                                      <p:cBhvr>
                                        <p:cTn id="14" dur="2050"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747"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747" tmFilter="0, 0; 0.125,0.2665; 0.25,0.4; 0.375,0.465; 0.5,0.5;  0.625,0.535; 0.75,0.6; 0.875,0.7335; 1,1">
                                          <p:stCondLst>
                                            <p:cond delay="747"/>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73" tmFilter="0, 0; 0.125,0.2665; 0.25,0.4; 0.375,0.465; 0.5,0.5;  0.625,0.535; 0.75,0.6; 0.875,0.7335; 1,1">
                                          <p:stCondLst>
                                            <p:cond delay="1490"/>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85" tmFilter="0, 0; 0.125,0.2665; 0.25,0.4; 0.375,0.465; 0.5,0.5;  0.625,0.535; 0.75,0.6; 0.875,0.7335; 1,1">
                                          <p:stCondLst>
                                            <p:cond delay="1863"/>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9">
                                          <p:stCondLst>
                                            <p:cond delay="731"/>
                                          </p:stCondLst>
                                        </p:cTn>
                                        <p:tgtEl>
                                          <p:spTgt spid="3">
                                            <p:txEl>
                                              <p:pRg st="0" end="0"/>
                                            </p:txEl>
                                          </p:spTgt>
                                        </p:tgtEl>
                                      </p:cBhvr>
                                      <p:to x="100000" y="60000"/>
                                    </p:animScale>
                                    <p:animScale>
                                      <p:cBhvr>
                                        <p:cTn id="20" dur="187" decel="50000">
                                          <p:stCondLst>
                                            <p:cond delay="761"/>
                                          </p:stCondLst>
                                        </p:cTn>
                                        <p:tgtEl>
                                          <p:spTgt spid="3">
                                            <p:txEl>
                                              <p:pRg st="0" end="0"/>
                                            </p:txEl>
                                          </p:spTgt>
                                        </p:tgtEl>
                                      </p:cBhvr>
                                      <p:to x="100000" y="100000"/>
                                    </p:animScale>
                                    <p:animScale>
                                      <p:cBhvr>
                                        <p:cTn id="21" dur="29">
                                          <p:stCondLst>
                                            <p:cond delay="1476"/>
                                          </p:stCondLst>
                                        </p:cTn>
                                        <p:tgtEl>
                                          <p:spTgt spid="3">
                                            <p:txEl>
                                              <p:pRg st="0" end="0"/>
                                            </p:txEl>
                                          </p:spTgt>
                                        </p:tgtEl>
                                      </p:cBhvr>
                                      <p:to x="100000" y="80000"/>
                                    </p:animScale>
                                    <p:animScale>
                                      <p:cBhvr>
                                        <p:cTn id="22" dur="187" decel="50000">
                                          <p:stCondLst>
                                            <p:cond delay="1505"/>
                                          </p:stCondLst>
                                        </p:cTn>
                                        <p:tgtEl>
                                          <p:spTgt spid="3">
                                            <p:txEl>
                                              <p:pRg st="0" end="0"/>
                                            </p:txEl>
                                          </p:spTgt>
                                        </p:tgtEl>
                                      </p:cBhvr>
                                      <p:to x="100000" y="100000"/>
                                    </p:animScale>
                                    <p:animScale>
                                      <p:cBhvr>
                                        <p:cTn id="23" dur="29">
                                          <p:stCondLst>
                                            <p:cond delay="1847"/>
                                          </p:stCondLst>
                                        </p:cTn>
                                        <p:tgtEl>
                                          <p:spTgt spid="3">
                                            <p:txEl>
                                              <p:pRg st="0" end="0"/>
                                            </p:txEl>
                                          </p:spTgt>
                                        </p:tgtEl>
                                      </p:cBhvr>
                                      <p:to x="100000" y="90000"/>
                                    </p:animScale>
                                    <p:animScale>
                                      <p:cBhvr>
                                        <p:cTn id="24" dur="187" decel="50000">
                                          <p:stCondLst>
                                            <p:cond delay="1876"/>
                                          </p:stCondLst>
                                        </p:cTn>
                                        <p:tgtEl>
                                          <p:spTgt spid="3">
                                            <p:txEl>
                                              <p:pRg st="0" end="0"/>
                                            </p:txEl>
                                          </p:spTgt>
                                        </p:tgtEl>
                                      </p:cBhvr>
                                      <p:to x="100000" y="100000"/>
                                    </p:animScale>
                                    <p:animScale>
                                      <p:cBhvr>
                                        <p:cTn id="25" dur="29">
                                          <p:stCondLst>
                                            <p:cond delay="2034"/>
                                          </p:stCondLst>
                                        </p:cTn>
                                        <p:tgtEl>
                                          <p:spTgt spid="3">
                                            <p:txEl>
                                              <p:pRg st="0" end="0"/>
                                            </p:txEl>
                                          </p:spTgt>
                                        </p:tgtEl>
                                      </p:cBhvr>
                                      <p:to x="100000" y="95000"/>
                                    </p:animScale>
                                    <p:animScale>
                                      <p:cBhvr>
                                        <p:cTn id="26" dur="187" decel="50000">
                                          <p:stCondLst>
                                            <p:cond delay="2063"/>
                                          </p:stCondLst>
                                        </p:cTn>
                                        <p:tgtEl>
                                          <p:spTgt spid="3">
                                            <p:txEl>
                                              <p:pRg st="0" end="0"/>
                                            </p:txEl>
                                          </p:spTgt>
                                        </p:tgtEl>
                                      </p:cBhvr>
                                      <p:to x="100000" y="100000"/>
                                    </p:animScale>
                                  </p:childTnLst>
                                </p:cTn>
                              </p:par>
                            </p:childTnLst>
                          </p:cTn>
                        </p:par>
                        <p:par>
                          <p:cTn id="27" fill="hold">
                            <p:stCondLst>
                              <p:cond delay="325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652">
                                          <p:stCondLst>
                                            <p:cond delay="0"/>
                                          </p:stCondLst>
                                        </p:cTn>
                                        <p:tgtEl>
                                          <p:spTgt spid="3">
                                            <p:txEl>
                                              <p:pRg st="1" end="1"/>
                                            </p:txEl>
                                          </p:spTgt>
                                        </p:tgtEl>
                                      </p:cBhvr>
                                    </p:animEffect>
                                    <p:anim calcmode="lin" valueType="num">
                                      <p:cBhvr>
                                        <p:cTn id="31" dur="2050"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747"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747" tmFilter="0, 0; 0.125,0.2665; 0.25,0.4; 0.375,0.465; 0.5,0.5;  0.625,0.535; 0.75,0.6; 0.875,0.7335; 1,1">
                                          <p:stCondLst>
                                            <p:cond delay="747"/>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73" tmFilter="0, 0; 0.125,0.2665; 0.25,0.4; 0.375,0.465; 0.5,0.5;  0.625,0.535; 0.75,0.6; 0.875,0.7335; 1,1">
                                          <p:stCondLst>
                                            <p:cond delay="1490"/>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85" tmFilter="0, 0; 0.125,0.2665; 0.25,0.4; 0.375,0.465; 0.5,0.5;  0.625,0.535; 0.75,0.6; 0.875,0.7335; 1,1">
                                          <p:stCondLst>
                                            <p:cond delay="1863"/>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9">
                                          <p:stCondLst>
                                            <p:cond delay="731"/>
                                          </p:stCondLst>
                                        </p:cTn>
                                        <p:tgtEl>
                                          <p:spTgt spid="3">
                                            <p:txEl>
                                              <p:pRg st="1" end="1"/>
                                            </p:txEl>
                                          </p:spTgt>
                                        </p:tgtEl>
                                      </p:cBhvr>
                                      <p:to x="100000" y="60000"/>
                                    </p:animScale>
                                    <p:animScale>
                                      <p:cBhvr>
                                        <p:cTn id="37" dur="187" decel="50000">
                                          <p:stCondLst>
                                            <p:cond delay="761"/>
                                          </p:stCondLst>
                                        </p:cTn>
                                        <p:tgtEl>
                                          <p:spTgt spid="3">
                                            <p:txEl>
                                              <p:pRg st="1" end="1"/>
                                            </p:txEl>
                                          </p:spTgt>
                                        </p:tgtEl>
                                      </p:cBhvr>
                                      <p:to x="100000" y="100000"/>
                                    </p:animScale>
                                    <p:animScale>
                                      <p:cBhvr>
                                        <p:cTn id="38" dur="29">
                                          <p:stCondLst>
                                            <p:cond delay="1476"/>
                                          </p:stCondLst>
                                        </p:cTn>
                                        <p:tgtEl>
                                          <p:spTgt spid="3">
                                            <p:txEl>
                                              <p:pRg st="1" end="1"/>
                                            </p:txEl>
                                          </p:spTgt>
                                        </p:tgtEl>
                                      </p:cBhvr>
                                      <p:to x="100000" y="80000"/>
                                    </p:animScale>
                                    <p:animScale>
                                      <p:cBhvr>
                                        <p:cTn id="39" dur="187" decel="50000">
                                          <p:stCondLst>
                                            <p:cond delay="1505"/>
                                          </p:stCondLst>
                                        </p:cTn>
                                        <p:tgtEl>
                                          <p:spTgt spid="3">
                                            <p:txEl>
                                              <p:pRg st="1" end="1"/>
                                            </p:txEl>
                                          </p:spTgt>
                                        </p:tgtEl>
                                      </p:cBhvr>
                                      <p:to x="100000" y="100000"/>
                                    </p:animScale>
                                    <p:animScale>
                                      <p:cBhvr>
                                        <p:cTn id="40" dur="29">
                                          <p:stCondLst>
                                            <p:cond delay="1847"/>
                                          </p:stCondLst>
                                        </p:cTn>
                                        <p:tgtEl>
                                          <p:spTgt spid="3">
                                            <p:txEl>
                                              <p:pRg st="1" end="1"/>
                                            </p:txEl>
                                          </p:spTgt>
                                        </p:tgtEl>
                                      </p:cBhvr>
                                      <p:to x="100000" y="90000"/>
                                    </p:animScale>
                                    <p:animScale>
                                      <p:cBhvr>
                                        <p:cTn id="41" dur="187" decel="50000">
                                          <p:stCondLst>
                                            <p:cond delay="1876"/>
                                          </p:stCondLst>
                                        </p:cTn>
                                        <p:tgtEl>
                                          <p:spTgt spid="3">
                                            <p:txEl>
                                              <p:pRg st="1" end="1"/>
                                            </p:txEl>
                                          </p:spTgt>
                                        </p:tgtEl>
                                      </p:cBhvr>
                                      <p:to x="100000" y="100000"/>
                                    </p:animScale>
                                    <p:animScale>
                                      <p:cBhvr>
                                        <p:cTn id="42" dur="29">
                                          <p:stCondLst>
                                            <p:cond delay="2034"/>
                                          </p:stCondLst>
                                        </p:cTn>
                                        <p:tgtEl>
                                          <p:spTgt spid="3">
                                            <p:txEl>
                                              <p:pRg st="1" end="1"/>
                                            </p:txEl>
                                          </p:spTgt>
                                        </p:tgtEl>
                                      </p:cBhvr>
                                      <p:to x="100000" y="95000"/>
                                    </p:animScale>
                                    <p:animScale>
                                      <p:cBhvr>
                                        <p:cTn id="43" dur="187" decel="50000">
                                          <p:stCondLst>
                                            <p:cond delay="2063"/>
                                          </p:stCondLst>
                                        </p:cTn>
                                        <p:tgtEl>
                                          <p:spTgt spid="3">
                                            <p:txEl>
                                              <p:pRg st="1" end="1"/>
                                            </p:txEl>
                                          </p:spTgt>
                                        </p:tgtEl>
                                      </p:cBhvr>
                                      <p:to x="100000" y="100000"/>
                                    </p:animScale>
                                  </p:childTnLst>
                                </p:cTn>
                              </p:par>
                            </p:childTnLst>
                          </p:cTn>
                        </p:par>
                        <p:par>
                          <p:cTn id="44" fill="hold">
                            <p:stCondLst>
                              <p:cond delay="55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652">
                                          <p:stCondLst>
                                            <p:cond delay="0"/>
                                          </p:stCondLst>
                                        </p:cTn>
                                        <p:tgtEl>
                                          <p:spTgt spid="3">
                                            <p:txEl>
                                              <p:pRg st="2" end="2"/>
                                            </p:txEl>
                                          </p:spTgt>
                                        </p:tgtEl>
                                      </p:cBhvr>
                                    </p:animEffect>
                                    <p:anim calcmode="lin" valueType="num">
                                      <p:cBhvr>
                                        <p:cTn id="48" dur="2050"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747"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747" tmFilter="0, 0; 0.125,0.2665; 0.25,0.4; 0.375,0.465; 0.5,0.5;  0.625,0.535; 0.75,0.6; 0.875,0.7335; 1,1">
                                          <p:stCondLst>
                                            <p:cond delay="747"/>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73" tmFilter="0, 0; 0.125,0.2665; 0.25,0.4; 0.375,0.465; 0.5,0.5;  0.625,0.535; 0.75,0.6; 0.875,0.7335; 1,1">
                                          <p:stCondLst>
                                            <p:cond delay="1490"/>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85" tmFilter="0, 0; 0.125,0.2665; 0.25,0.4; 0.375,0.465; 0.5,0.5;  0.625,0.535; 0.75,0.6; 0.875,0.7335; 1,1">
                                          <p:stCondLst>
                                            <p:cond delay="1863"/>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9">
                                          <p:stCondLst>
                                            <p:cond delay="731"/>
                                          </p:stCondLst>
                                        </p:cTn>
                                        <p:tgtEl>
                                          <p:spTgt spid="3">
                                            <p:txEl>
                                              <p:pRg st="2" end="2"/>
                                            </p:txEl>
                                          </p:spTgt>
                                        </p:tgtEl>
                                      </p:cBhvr>
                                      <p:to x="100000" y="60000"/>
                                    </p:animScale>
                                    <p:animScale>
                                      <p:cBhvr>
                                        <p:cTn id="54" dur="187" decel="50000">
                                          <p:stCondLst>
                                            <p:cond delay="761"/>
                                          </p:stCondLst>
                                        </p:cTn>
                                        <p:tgtEl>
                                          <p:spTgt spid="3">
                                            <p:txEl>
                                              <p:pRg st="2" end="2"/>
                                            </p:txEl>
                                          </p:spTgt>
                                        </p:tgtEl>
                                      </p:cBhvr>
                                      <p:to x="100000" y="100000"/>
                                    </p:animScale>
                                    <p:animScale>
                                      <p:cBhvr>
                                        <p:cTn id="55" dur="29">
                                          <p:stCondLst>
                                            <p:cond delay="1476"/>
                                          </p:stCondLst>
                                        </p:cTn>
                                        <p:tgtEl>
                                          <p:spTgt spid="3">
                                            <p:txEl>
                                              <p:pRg st="2" end="2"/>
                                            </p:txEl>
                                          </p:spTgt>
                                        </p:tgtEl>
                                      </p:cBhvr>
                                      <p:to x="100000" y="80000"/>
                                    </p:animScale>
                                    <p:animScale>
                                      <p:cBhvr>
                                        <p:cTn id="56" dur="187" decel="50000">
                                          <p:stCondLst>
                                            <p:cond delay="1505"/>
                                          </p:stCondLst>
                                        </p:cTn>
                                        <p:tgtEl>
                                          <p:spTgt spid="3">
                                            <p:txEl>
                                              <p:pRg st="2" end="2"/>
                                            </p:txEl>
                                          </p:spTgt>
                                        </p:tgtEl>
                                      </p:cBhvr>
                                      <p:to x="100000" y="100000"/>
                                    </p:animScale>
                                    <p:animScale>
                                      <p:cBhvr>
                                        <p:cTn id="57" dur="29">
                                          <p:stCondLst>
                                            <p:cond delay="1847"/>
                                          </p:stCondLst>
                                        </p:cTn>
                                        <p:tgtEl>
                                          <p:spTgt spid="3">
                                            <p:txEl>
                                              <p:pRg st="2" end="2"/>
                                            </p:txEl>
                                          </p:spTgt>
                                        </p:tgtEl>
                                      </p:cBhvr>
                                      <p:to x="100000" y="90000"/>
                                    </p:animScale>
                                    <p:animScale>
                                      <p:cBhvr>
                                        <p:cTn id="58" dur="187" decel="50000">
                                          <p:stCondLst>
                                            <p:cond delay="1876"/>
                                          </p:stCondLst>
                                        </p:cTn>
                                        <p:tgtEl>
                                          <p:spTgt spid="3">
                                            <p:txEl>
                                              <p:pRg st="2" end="2"/>
                                            </p:txEl>
                                          </p:spTgt>
                                        </p:tgtEl>
                                      </p:cBhvr>
                                      <p:to x="100000" y="100000"/>
                                    </p:animScale>
                                    <p:animScale>
                                      <p:cBhvr>
                                        <p:cTn id="59" dur="29">
                                          <p:stCondLst>
                                            <p:cond delay="2034"/>
                                          </p:stCondLst>
                                        </p:cTn>
                                        <p:tgtEl>
                                          <p:spTgt spid="3">
                                            <p:txEl>
                                              <p:pRg st="2" end="2"/>
                                            </p:txEl>
                                          </p:spTgt>
                                        </p:tgtEl>
                                      </p:cBhvr>
                                      <p:to x="100000" y="95000"/>
                                    </p:animScale>
                                    <p:animScale>
                                      <p:cBhvr>
                                        <p:cTn id="60" dur="187" decel="50000">
                                          <p:stCondLst>
                                            <p:cond delay="2063"/>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652">
                                          <p:stCondLst>
                                            <p:cond delay="0"/>
                                          </p:stCondLst>
                                        </p:cTn>
                                        <p:tgtEl>
                                          <p:spTgt spid="3">
                                            <p:txEl>
                                              <p:pRg st="3" end="3"/>
                                            </p:txEl>
                                          </p:spTgt>
                                        </p:tgtEl>
                                      </p:cBhvr>
                                    </p:animEffect>
                                    <p:anim calcmode="lin" valueType="num">
                                      <p:cBhvr>
                                        <p:cTn id="64" dur="2050"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747"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747" tmFilter="0, 0; 0.125,0.2665; 0.25,0.4; 0.375,0.465; 0.5,0.5;  0.625,0.535; 0.75,0.6; 0.875,0.7335; 1,1">
                                          <p:stCondLst>
                                            <p:cond delay="747"/>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73" tmFilter="0, 0; 0.125,0.2665; 0.25,0.4; 0.375,0.465; 0.5,0.5;  0.625,0.535; 0.75,0.6; 0.875,0.7335; 1,1">
                                          <p:stCondLst>
                                            <p:cond delay="1490"/>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85" tmFilter="0, 0; 0.125,0.2665; 0.25,0.4; 0.375,0.465; 0.5,0.5;  0.625,0.535; 0.75,0.6; 0.875,0.7335; 1,1">
                                          <p:stCondLst>
                                            <p:cond delay="1863"/>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9">
                                          <p:stCondLst>
                                            <p:cond delay="731"/>
                                          </p:stCondLst>
                                        </p:cTn>
                                        <p:tgtEl>
                                          <p:spTgt spid="3">
                                            <p:txEl>
                                              <p:pRg st="3" end="3"/>
                                            </p:txEl>
                                          </p:spTgt>
                                        </p:tgtEl>
                                      </p:cBhvr>
                                      <p:to x="100000" y="60000"/>
                                    </p:animScale>
                                    <p:animScale>
                                      <p:cBhvr>
                                        <p:cTn id="70" dur="187" decel="50000">
                                          <p:stCondLst>
                                            <p:cond delay="761"/>
                                          </p:stCondLst>
                                        </p:cTn>
                                        <p:tgtEl>
                                          <p:spTgt spid="3">
                                            <p:txEl>
                                              <p:pRg st="3" end="3"/>
                                            </p:txEl>
                                          </p:spTgt>
                                        </p:tgtEl>
                                      </p:cBhvr>
                                      <p:to x="100000" y="100000"/>
                                    </p:animScale>
                                    <p:animScale>
                                      <p:cBhvr>
                                        <p:cTn id="71" dur="29">
                                          <p:stCondLst>
                                            <p:cond delay="1476"/>
                                          </p:stCondLst>
                                        </p:cTn>
                                        <p:tgtEl>
                                          <p:spTgt spid="3">
                                            <p:txEl>
                                              <p:pRg st="3" end="3"/>
                                            </p:txEl>
                                          </p:spTgt>
                                        </p:tgtEl>
                                      </p:cBhvr>
                                      <p:to x="100000" y="80000"/>
                                    </p:animScale>
                                    <p:animScale>
                                      <p:cBhvr>
                                        <p:cTn id="72" dur="187" decel="50000">
                                          <p:stCondLst>
                                            <p:cond delay="1505"/>
                                          </p:stCondLst>
                                        </p:cTn>
                                        <p:tgtEl>
                                          <p:spTgt spid="3">
                                            <p:txEl>
                                              <p:pRg st="3" end="3"/>
                                            </p:txEl>
                                          </p:spTgt>
                                        </p:tgtEl>
                                      </p:cBhvr>
                                      <p:to x="100000" y="100000"/>
                                    </p:animScale>
                                    <p:animScale>
                                      <p:cBhvr>
                                        <p:cTn id="73" dur="29">
                                          <p:stCondLst>
                                            <p:cond delay="1847"/>
                                          </p:stCondLst>
                                        </p:cTn>
                                        <p:tgtEl>
                                          <p:spTgt spid="3">
                                            <p:txEl>
                                              <p:pRg st="3" end="3"/>
                                            </p:txEl>
                                          </p:spTgt>
                                        </p:tgtEl>
                                      </p:cBhvr>
                                      <p:to x="100000" y="90000"/>
                                    </p:animScale>
                                    <p:animScale>
                                      <p:cBhvr>
                                        <p:cTn id="74" dur="187" decel="50000">
                                          <p:stCondLst>
                                            <p:cond delay="1876"/>
                                          </p:stCondLst>
                                        </p:cTn>
                                        <p:tgtEl>
                                          <p:spTgt spid="3">
                                            <p:txEl>
                                              <p:pRg st="3" end="3"/>
                                            </p:txEl>
                                          </p:spTgt>
                                        </p:tgtEl>
                                      </p:cBhvr>
                                      <p:to x="100000" y="100000"/>
                                    </p:animScale>
                                    <p:animScale>
                                      <p:cBhvr>
                                        <p:cTn id="75" dur="29">
                                          <p:stCondLst>
                                            <p:cond delay="2034"/>
                                          </p:stCondLst>
                                        </p:cTn>
                                        <p:tgtEl>
                                          <p:spTgt spid="3">
                                            <p:txEl>
                                              <p:pRg st="3" end="3"/>
                                            </p:txEl>
                                          </p:spTgt>
                                        </p:tgtEl>
                                      </p:cBhvr>
                                      <p:to x="100000" y="95000"/>
                                    </p:animScale>
                                    <p:animScale>
                                      <p:cBhvr>
                                        <p:cTn id="76" dur="187" decel="50000">
                                          <p:stCondLst>
                                            <p:cond delay="2063"/>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09686-59DC-62BC-60B8-F4B343342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77F0A-2025-B8F8-9E95-9EDDD552349B}"/>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94BF9DAC-2390-DFA5-81E2-4595AF8A1D0C}"/>
              </a:ext>
            </a:extLst>
          </p:cNvPr>
          <p:cNvSpPr>
            <a:spLocks noGrp="1"/>
          </p:cNvSpPr>
          <p:nvPr>
            <p:ph idx="1"/>
          </p:nvPr>
        </p:nvSpPr>
        <p:spPr>
          <a:xfrm>
            <a:off x="878722" y="1671115"/>
            <a:ext cx="8946541" cy="4195481"/>
          </a:xfrm>
        </p:spPr>
        <p:txBody>
          <a:bodyPr>
            <a:normAutofit/>
          </a:bodyPr>
          <a:lstStyle/>
          <a:p>
            <a:pPr marL="0" indent="0">
              <a:buNone/>
            </a:pPr>
            <a:r>
              <a:rPr lang="en-US" sz="2800" b="1" u="sng" dirty="0">
                <a:solidFill>
                  <a:schemeClr val="tx1">
                    <a:lumMod val="95000"/>
                    <a:lumOff val="5000"/>
                  </a:schemeClr>
                </a:solidFill>
              </a:rPr>
              <a:t>Steps:</a:t>
            </a:r>
            <a:endParaRPr lang="en-US" sz="2800" u="sng" dirty="0">
              <a:solidFill>
                <a:schemeClr val="tx1">
                  <a:lumMod val="95000"/>
                  <a:lumOff val="5000"/>
                </a:schemeClr>
              </a:solidFill>
            </a:endParaRPr>
          </a:p>
          <a:p>
            <a:pPr lvl="0"/>
            <a:r>
              <a:rPr lang="en-US" b="1" dirty="0"/>
              <a:t>Layout (Reflow)</a:t>
            </a:r>
            <a:endParaRPr lang="en-US" dirty="0"/>
          </a:p>
          <a:p>
            <a:pPr lvl="1"/>
            <a:r>
              <a:rPr lang="en-US" dirty="0"/>
              <a:t>Calculates element sizes and positions.</a:t>
            </a:r>
          </a:p>
          <a:p>
            <a:pPr lvl="1"/>
            <a:r>
              <a:rPr lang="en-US" b="1" dirty="0"/>
              <a:t>Layout(Visual Formatting Model):</a:t>
            </a:r>
            <a:r>
              <a:rPr lang="en-US" dirty="0"/>
              <a:t>After building the render tree, the layout comes into the picture. The layout concentrates on the placement of elements on the screen based on the size of the screen. The element having a height and width of 100% captures the whole screen. The execution of the layout depends on the nodes of the DOM tree. The more the number, the more time browser takes to build the layout. It works on the algorithm which calculates and uses a bunch of stuff like the box model, floats, and positioning. In order to actually render the page, the browser uses something called </a:t>
            </a:r>
            <a:r>
              <a:rPr lang="en-US" i="1" dirty="0"/>
              <a:t>Visual Formatting Model </a:t>
            </a:r>
            <a:r>
              <a:rPr lang="en-US" dirty="0"/>
              <a:t>.</a:t>
            </a:r>
          </a:p>
          <a:p>
            <a:pPr marL="0" lvl="0" indent="0">
              <a:buNone/>
            </a:pPr>
            <a:endParaRPr lang="en-US" dirty="0"/>
          </a:p>
        </p:txBody>
      </p:sp>
    </p:spTree>
    <p:extLst>
      <p:ext uri="{BB962C8B-B14F-4D97-AF65-F5344CB8AC3E}">
        <p14:creationId xmlns:p14="http://schemas.microsoft.com/office/powerpoint/2010/main" val="3746466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652">
                                          <p:stCondLst>
                                            <p:cond delay="0"/>
                                          </p:stCondLst>
                                        </p:cTn>
                                        <p:tgtEl>
                                          <p:spTgt spid="3">
                                            <p:txEl>
                                              <p:pRg st="0" end="0"/>
                                            </p:txEl>
                                          </p:spTgt>
                                        </p:tgtEl>
                                      </p:cBhvr>
                                    </p:animEffect>
                                    <p:anim calcmode="lin" valueType="num">
                                      <p:cBhvr>
                                        <p:cTn id="14" dur="2050"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747"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747" tmFilter="0, 0; 0.125,0.2665; 0.25,0.4; 0.375,0.465; 0.5,0.5;  0.625,0.535; 0.75,0.6; 0.875,0.7335; 1,1">
                                          <p:stCondLst>
                                            <p:cond delay="747"/>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73" tmFilter="0, 0; 0.125,0.2665; 0.25,0.4; 0.375,0.465; 0.5,0.5;  0.625,0.535; 0.75,0.6; 0.875,0.7335; 1,1">
                                          <p:stCondLst>
                                            <p:cond delay="1490"/>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85" tmFilter="0, 0; 0.125,0.2665; 0.25,0.4; 0.375,0.465; 0.5,0.5;  0.625,0.535; 0.75,0.6; 0.875,0.7335; 1,1">
                                          <p:stCondLst>
                                            <p:cond delay="1863"/>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9">
                                          <p:stCondLst>
                                            <p:cond delay="731"/>
                                          </p:stCondLst>
                                        </p:cTn>
                                        <p:tgtEl>
                                          <p:spTgt spid="3">
                                            <p:txEl>
                                              <p:pRg st="0" end="0"/>
                                            </p:txEl>
                                          </p:spTgt>
                                        </p:tgtEl>
                                      </p:cBhvr>
                                      <p:to x="100000" y="60000"/>
                                    </p:animScale>
                                    <p:animScale>
                                      <p:cBhvr>
                                        <p:cTn id="20" dur="187" decel="50000">
                                          <p:stCondLst>
                                            <p:cond delay="761"/>
                                          </p:stCondLst>
                                        </p:cTn>
                                        <p:tgtEl>
                                          <p:spTgt spid="3">
                                            <p:txEl>
                                              <p:pRg st="0" end="0"/>
                                            </p:txEl>
                                          </p:spTgt>
                                        </p:tgtEl>
                                      </p:cBhvr>
                                      <p:to x="100000" y="100000"/>
                                    </p:animScale>
                                    <p:animScale>
                                      <p:cBhvr>
                                        <p:cTn id="21" dur="29">
                                          <p:stCondLst>
                                            <p:cond delay="1476"/>
                                          </p:stCondLst>
                                        </p:cTn>
                                        <p:tgtEl>
                                          <p:spTgt spid="3">
                                            <p:txEl>
                                              <p:pRg st="0" end="0"/>
                                            </p:txEl>
                                          </p:spTgt>
                                        </p:tgtEl>
                                      </p:cBhvr>
                                      <p:to x="100000" y="80000"/>
                                    </p:animScale>
                                    <p:animScale>
                                      <p:cBhvr>
                                        <p:cTn id="22" dur="187" decel="50000">
                                          <p:stCondLst>
                                            <p:cond delay="1505"/>
                                          </p:stCondLst>
                                        </p:cTn>
                                        <p:tgtEl>
                                          <p:spTgt spid="3">
                                            <p:txEl>
                                              <p:pRg st="0" end="0"/>
                                            </p:txEl>
                                          </p:spTgt>
                                        </p:tgtEl>
                                      </p:cBhvr>
                                      <p:to x="100000" y="100000"/>
                                    </p:animScale>
                                    <p:animScale>
                                      <p:cBhvr>
                                        <p:cTn id="23" dur="29">
                                          <p:stCondLst>
                                            <p:cond delay="1847"/>
                                          </p:stCondLst>
                                        </p:cTn>
                                        <p:tgtEl>
                                          <p:spTgt spid="3">
                                            <p:txEl>
                                              <p:pRg st="0" end="0"/>
                                            </p:txEl>
                                          </p:spTgt>
                                        </p:tgtEl>
                                      </p:cBhvr>
                                      <p:to x="100000" y="90000"/>
                                    </p:animScale>
                                    <p:animScale>
                                      <p:cBhvr>
                                        <p:cTn id="24" dur="187" decel="50000">
                                          <p:stCondLst>
                                            <p:cond delay="1876"/>
                                          </p:stCondLst>
                                        </p:cTn>
                                        <p:tgtEl>
                                          <p:spTgt spid="3">
                                            <p:txEl>
                                              <p:pRg st="0" end="0"/>
                                            </p:txEl>
                                          </p:spTgt>
                                        </p:tgtEl>
                                      </p:cBhvr>
                                      <p:to x="100000" y="100000"/>
                                    </p:animScale>
                                    <p:animScale>
                                      <p:cBhvr>
                                        <p:cTn id="25" dur="29">
                                          <p:stCondLst>
                                            <p:cond delay="2034"/>
                                          </p:stCondLst>
                                        </p:cTn>
                                        <p:tgtEl>
                                          <p:spTgt spid="3">
                                            <p:txEl>
                                              <p:pRg st="0" end="0"/>
                                            </p:txEl>
                                          </p:spTgt>
                                        </p:tgtEl>
                                      </p:cBhvr>
                                      <p:to x="100000" y="95000"/>
                                    </p:animScale>
                                    <p:animScale>
                                      <p:cBhvr>
                                        <p:cTn id="26" dur="187" decel="50000">
                                          <p:stCondLst>
                                            <p:cond delay="2063"/>
                                          </p:stCondLst>
                                        </p:cTn>
                                        <p:tgtEl>
                                          <p:spTgt spid="3">
                                            <p:txEl>
                                              <p:pRg st="0" end="0"/>
                                            </p:txEl>
                                          </p:spTgt>
                                        </p:tgtEl>
                                      </p:cBhvr>
                                      <p:to x="100000" y="100000"/>
                                    </p:animScale>
                                  </p:childTnLst>
                                </p:cTn>
                              </p:par>
                            </p:childTnLst>
                          </p:cTn>
                        </p:par>
                        <p:par>
                          <p:cTn id="27" fill="hold">
                            <p:stCondLst>
                              <p:cond delay="325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652">
                                          <p:stCondLst>
                                            <p:cond delay="0"/>
                                          </p:stCondLst>
                                        </p:cTn>
                                        <p:tgtEl>
                                          <p:spTgt spid="3">
                                            <p:txEl>
                                              <p:pRg st="1" end="1"/>
                                            </p:txEl>
                                          </p:spTgt>
                                        </p:tgtEl>
                                      </p:cBhvr>
                                    </p:animEffect>
                                    <p:anim calcmode="lin" valueType="num">
                                      <p:cBhvr>
                                        <p:cTn id="31" dur="2050"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747"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747" tmFilter="0, 0; 0.125,0.2665; 0.25,0.4; 0.375,0.465; 0.5,0.5;  0.625,0.535; 0.75,0.6; 0.875,0.7335; 1,1">
                                          <p:stCondLst>
                                            <p:cond delay="747"/>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73" tmFilter="0, 0; 0.125,0.2665; 0.25,0.4; 0.375,0.465; 0.5,0.5;  0.625,0.535; 0.75,0.6; 0.875,0.7335; 1,1">
                                          <p:stCondLst>
                                            <p:cond delay="1490"/>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85" tmFilter="0, 0; 0.125,0.2665; 0.25,0.4; 0.375,0.465; 0.5,0.5;  0.625,0.535; 0.75,0.6; 0.875,0.7335; 1,1">
                                          <p:stCondLst>
                                            <p:cond delay="1863"/>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9">
                                          <p:stCondLst>
                                            <p:cond delay="731"/>
                                          </p:stCondLst>
                                        </p:cTn>
                                        <p:tgtEl>
                                          <p:spTgt spid="3">
                                            <p:txEl>
                                              <p:pRg st="1" end="1"/>
                                            </p:txEl>
                                          </p:spTgt>
                                        </p:tgtEl>
                                      </p:cBhvr>
                                      <p:to x="100000" y="60000"/>
                                    </p:animScale>
                                    <p:animScale>
                                      <p:cBhvr>
                                        <p:cTn id="37" dur="187" decel="50000">
                                          <p:stCondLst>
                                            <p:cond delay="761"/>
                                          </p:stCondLst>
                                        </p:cTn>
                                        <p:tgtEl>
                                          <p:spTgt spid="3">
                                            <p:txEl>
                                              <p:pRg st="1" end="1"/>
                                            </p:txEl>
                                          </p:spTgt>
                                        </p:tgtEl>
                                      </p:cBhvr>
                                      <p:to x="100000" y="100000"/>
                                    </p:animScale>
                                    <p:animScale>
                                      <p:cBhvr>
                                        <p:cTn id="38" dur="29">
                                          <p:stCondLst>
                                            <p:cond delay="1476"/>
                                          </p:stCondLst>
                                        </p:cTn>
                                        <p:tgtEl>
                                          <p:spTgt spid="3">
                                            <p:txEl>
                                              <p:pRg st="1" end="1"/>
                                            </p:txEl>
                                          </p:spTgt>
                                        </p:tgtEl>
                                      </p:cBhvr>
                                      <p:to x="100000" y="80000"/>
                                    </p:animScale>
                                    <p:animScale>
                                      <p:cBhvr>
                                        <p:cTn id="39" dur="187" decel="50000">
                                          <p:stCondLst>
                                            <p:cond delay="1505"/>
                                          </p:stCondLst>
                                        </p:cTn>
                                        <p:tgtEl>
                                          <p:spTgt spid="3">
                                            <p:txEl>
                                              <p:pRg st="1" end="1"/>
                                            </p:txEl>
                                          </p:spTgt>
                                        </p:tgtEl>
                                      </p:cBhvr>
                                      <p:to x="100000" y="100000"/>
                                    </p:animScale>
                                    <p:animScale>
                                      <p:cBhvr>
                                        <p:cTn id="40" dur="29">
                                          <p:stCondLst>
                                            <p:cond delay="1847"/>
                                          </p:stCondLst>
                                        </p:cTn>
                                        <p:tgtEl>
                                          <p:spTgt spid="3">
                                            <p:txEl>
                                              <p:pRg st="1" end="1"/>
                                            </p:txEl>
                                          </p:spTgt>
                                        </p:tgtEl>
                                      </p:cBhvr>
                                      <p:to x="100000" y="90000"/>
                                    </p:animScale>
                                    <p:animScale>
                                      <p:cBhvr>
                                        <p:cTn id="41" dur="187" decel="50000">
                                          <p:stCondLst>
                                            <p:cond delay="1876"/>
                                          </p:stCondLst>
                                        </p:cTn>
                                        <p:tgtEl>
                                          <p:spTgt spid="3">
                                            <p:txEl>
                                              <p:pRg st="1" end="1"/>
                                            </p:txEl>
                                          </p:spTgt>
                                        </p:tgtEl>
                                      </p:cBhvr>
                                      <p:to x="100000" y="100000"/>
                                    </p:animScale>
                                    <p:animScale>
                                      <p:cBhvr>
                                        <p:cTn id="42" dur="29">
                                          <p:stCondLst>
                                            <p:cond delay="2034"/>
                                          </p:stCondLst>
                                        </p:cTn>
                                        <p:tgtEl>
                                          <p:spTgt spid="3">
                                            <p:txEl>
                                              <p:pRg st="1" end="1"/>
                                            </p:txEl>
                                          </p:spTgt>
                                        </p:tgtEl>
                                      </p:cBhvr>
                                      <p:to x="100000" y="95000"/>
                                    </p:animScale>
                                    <p:animScale>
                                      <p:cBhvr>
                                        <p:cTn id="43" dur="187" decel="50000">
                                          <p:stCondLst>
                                            <p:cond delay="2063"/>
                                          </p:stCondLst>
                                        </p:cTn>
                                        <p:tgtEl>
                                          <p:spTgt spid="3">
                                            <p:txEl>
                                              <p:pRg st="1" end="1"/>
                                            </p:txEl>
                                          </p:spTgt>
                                        </p:tgtEl>
                                      </p:cBhvr>
                                      <p:to x="100000" y="100000"/>
                                    </p:animScale>
                                  </p:childTnLst>
                                </p:cTn>
                              </p:par>
                            </p:childTnLst>
                          </p:cTn>
                        </p:par>
                        <p:par>
                          <p:cTn id="44" fill="hold">
                            <p:stCondLst>
                              <p:cond delay="55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652">
                                          <p:stCondLst>
                                            <p:cond delay="0"/>
                                          </p:stCondLst>
                                        </p:cTn>
                                        <p:tgtEl>
                                          <p:spTgt spid="3">
                                            <p:txEl>
                                              <p:pRg st="2" end="2"/>
                                            </p:txEl>
                                          </p:spTgt>
                                        </p:tgtEl>
                                      </p:cBhvr>
                                    </p:animEffect>
                                    <p:anim calcmode="lin" valueType="num">
                                      <p:cBhvr>
                                        <p:cTn id="48" dur="2050"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747"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747" tmFilter="0, 0; 0.125,0.2665; 0.25,0.4; 0.375,0.465; 0.5,0.5;  0.625,0.535; 0.75,0.6; 0.875,0.7335; 1,1">
                                          <p:stCondLst>
                                            <p:cond delay="747"/>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73" tmFilter="0, 0; 0.125,0.2665; 0.25,0.4; 0.375,0.465; 0.5,0.5;  0.625,0.535; 0.75,0.6; 0.875,0.7335; 1,1">
                                          <p:stCondLst>
                                            <p:cond delay="1490"/>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85" tmFilter="0, 0; 0.125,0.2665; 0.25,0.4; 0.375,0.465; 0.5,0.5;  0.625,0.535; 0.75,0.6; 0.875,0.7335; 1,1">
                                          <p:stCondLst>
                                            <p:cond delay="1863"/>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9">
                                          <p:stCondLst>
                                            <p:cond delay="731"/>
                                          </p:stCondLst>
                                        </p:cTn>
                                        <p:tgtEl>
                                          <p:spTgt spid="3">
                                            <p:txEl>
                                              <p:pRg st="2" end="2"/>
                                            </p:txEl>
                                          </p:spTgt>
                                        </p:tgtEl>
                                      </p:cBhvr>
                                      <p:to x="100000" y="60000"/>
                                    </p:animScale>
                                    <p:animScale>
                                      <p:cBhvr>
                                        <p:cTn id="54" dur="187" decel="50000">
                                          <p:stCondLst>
                                            <p:cond delay="761"/>
                                          </p:stCondLst>
                                        </p:cTn>
                                        <p:tgtEl>
                                          <p:spTgt spid="3">
                                            <p:txEl>
                                              <p:pRg st="2" end="2"/>
                                            </p:txEl>
                                          </p:spTgt>
                                        </p:tgtEl>
                                      </p:cBhvr>
                                      <p:to x="100000" y="100000"/>
                                    </p:animScale>
                                    <p:animScale>
                                      <p:cBhvr>
                                        <p:cTn id="55" dur="29">
                                          <p:stCondLst>
                                            <p:cond delay="1476"/>
                                          </p:stCondLst>
                                        </p:cTn>
                                        <p:tgtEl>
                                          <p:spTgt spid="3">
                                            <p:txEl>
                                              <p:pRg st="2" end="2"/>
                                            </p:txEl>
                                          </p:spTgt>
                                        </p:tgtEl>
                                      </p:cBhvr>
                                      <p:to x="100000" y="80000"/>
                                    </p:animScale>
                                    <p:animScale>
                                      <p:cBhvr>
                                        <p:cTn id="56" dur="187" decel="50000">
                                          <p:stCondLst>
                                            <p:cond delay="1505"/>
                                          </p:stCondLst>
                                        </p:cTn>
                                        <p:tgtEl>
                                          <p:spTgt spid="3">
                                            <p:txEl>
                                              <p:pRg st="2" end="2"/>
                                            </p:txEl>
                                          </p:spTgt>
                                        </p:tgtEl>
                                      </p:cBhvr>
                                      <p:to x="100000" y="100000"/>
                                    </p:animScale>
                                    <p:animScale>
                                      <p:cBhvr>
                                        <p:cTn id="57" dur="29">
                                          <p:stCondLst>
                                            <p:cond delay="1847"/>
                                          </p:stCondLst>
                                        </p:cTn>
                                        <p:tgtEl>
                                          <p:spTgt spid="3">
                                            <p:txEl>
                                              <p:pRg st="2" end="2"/>
                                            </p:txEl>
                                          </p:spTgt>
                                        </p:tgtEl>
                                      </p:cBhvr>
                                      <p:to x="100000" y="90000"/>
                                    </p:animScale>
                                    <p:animScale>
                                      <p:cBhvr>
                                        <p:cTn id="58" dur="187" decel="50000">
                                          <p:stCondLst>
                                            <p:cond delay="1876"/>
                                          </p:stCondLst>
                                        </p:cTn>
                                        <p:tgtEl>
                                          <p:spTgt spid="3">
                                            <p:txEl>
                                              <p:pRg st="2" end="2"/>
                                            </p:txEl>
                                          </p:spTgt>
                                        </p:tgtEl>
                                      </p:cBhvr>
                                      <p:to x="100000" y="100000"/>
                                    </p:animScale>
                                    <p:animScale>
                                      <p:cBhvr>
                                        <p:cTn id="59" dur="29">
                                          <p:stCondLst>
                                            <p:cond delay="2034"/>
                                          </p:stCondLst>
                                        </p:cTn>
                                        <p:tgtEl>
                                          <p:spTgt spid="3">
                                            <p:txEl>
                                              <p:pRg st="2" end="2"/>
                                            </p:txEl>
                                          </p:spTgt>
                                        </p:tgtEl>
                                      </p:cBhvr>
                                      <p:to x="100000" y="95000"/>
                                    </p:animScale>
                                    <p:animScale>
                                      <p:cBhvr>
                                        <p:cTn id="60" dur="187" decel="50000">
                                          <p:stCondLst>
                                            <p:cond delay="2063"/>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652">
                                          <p:stCondLst>
                                            <p:cond delay="0"/>
                                          </p:stCondLst>
                                        </p:cTn>
                                        <p:tgtEl>
                                          <p:spTgt spid="3">
                                            <p:txEl>
                                              <p:pRg st="3" end="3"/>
                                            </p:txEl>
                                          </p:spTgt>
                                        </p:tgtEl>
                                      </p:cBhvr>
                                    </p:animEffect>
                                    <p:anim calcmode="lin" valueType="num">
                                      <p:cBhvr>
                                        <p:cTn id="64" dur="2050"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747"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747" tmFilter="0, 0; 0.125,0.2665; 0.25,0.4; 0.375,0.465; 0.5,0.5;  0.625,0.535; 0.75,0.6; 0.875,0.7335; 1,1">
                                          <p:stCondLst>
                                            <p:cond delay="747"/>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73" tmFilter="0, 0; 0.125,0.2665; 0.25,0.4; 0.375,0.465; 0.5,0.5;  0.625,0.535; 0.75,0.6; 0.875,0.7335; 1,1">
                                          <p:stCondLst>
                                            <p:cond delay="1490"/>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85" tmFilter="0, 0; 0.125,0.2665; 0.25,0.4; 0.375,0.465; 0.5,0.5;  0.625,0.535; 0.75,0.6; 0.875,0.7335; 1,1">
                                          <p:stCondLst>
                                            <p:cond delay="1863"/>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9">
                                          <p:stCondLst>
                                            <p:cond delay="731"/>
                                          </p:stCondLst>
                                        </p:cTn>
                                        <p:tgtEl>
                                          <p:spTgt spid="3">
                                            <p:txEl>
                                              <p:pRg st="3" end="3"/>
                                            </p:txEl>
                                          </p:spTgt>
                                        </p:tgtEl>
                                      </p:cBhvr>
                                      <p:to x="100000" y="60000"/>
                                    </p:animScale>
                                    <p:animScale>
                                      <p:cBhvr>
                                        <p:cTn id="70" dur="187" decel="50000">
                                          <p:stCondLst>
                                            <p:cond delay="761"/>
                                          </p:stCondLst>
                                        </p:cTn>
                                        <p:tgtEl>
                                          <p:spTgt spid="3">
                                            <p:txEl>
                                              <p:pRg st="3" end="3"/>
                                            </p:txEl>
                                          </p:spTgt>
                                        </p:tgtEl>
                                      </p:cBhvr>
                                      <p:to x="100000" y="100000"/>
                                    </p:animScale>
                                    <p:animScale>
                                      <p:cBhvr>
                                        <p:cTn id="71" dur="29">
                                          <p:stCondLst>
                                            <p:cond delay="1476"/>
                                          </p:stCondLst>
                                        </p:cTn>
                                        <p:tgtEl>
                                          <p:spTgt spid="3">
                                            <p:txEl>
                                              <p:pRg st="3" end="3"/>
                                            </p:txEl>
                                          </p:spTgt>
                                        </p:tgtEl>
                                      </p:cBhvr>
                                      <p:to x="100000" y="80000"/>
                                    </p:animScale>
                                    <p:animScale>
                                      <p:cBhvr>
                                        <p:cTn id="72" dur="187" decel="50000">
                                          <p:stCondLst>
                                            <p:cond delay="1505"/>
                                          </p:stCondLst>
                                        </p:cTn>
                                        <p:tgtEl>
                                          <p:spTgt spid="3">
                                            <p:txEl>
                                              <p:pRg st="3" end="3"/>
                                            </p:txEl>
                                          </p:spTgt>
                                        </p:tgtEl>
                                      </p:cBhvr>
                                      <p:to x="100000" y="100000"/>
                                    </p:animScale>
                                    <p:animScale>
                                      <p:cBhvr>
                                        <p:cTn id="73" dur="29">
                                          <p:stCondLst>
                                            <p:cond delay="1847"/>
                                          </p:stCondLst>
                                        </p:cTn>
                                        <p:tgtEl>
                                          <p:spTgt spid="3">
                                            <p:txEl>
                                              <p:pRg st="3" end="3"/>
                                            </p:txEl>
                                          </p:spTgt>
                                        </p:tgtEl>
                                      </p:cBhvr>
                                      <p:to x="100000" y="90000"/>
                                    </p:animScale>
                                    <p:animScale>
                                      <p:cBhvr>
                                        <p:cTn id="74" dur="187" decel="50000">
                                          <p:stCondLst>
                                            <p:cond delay="1876"/>
                                          </p:stCondLst>
                                        </p:cTn>
                                        <p:tgtEl>
                                          <p:spTgt spid="3">
                                            <p:txEl>
                                              <p:pRg st="3" end="3"/>
                                            </p:txEl>
                                          </p:spTgt>
                                        </p:tgtEl>
                                      </p:cBhvr>
                                      <p:to x="100000" y="100000"/>
                                    </p:animScale>
                                    <p:animScale>
                                      <p:cBhvr>
                                        <p:cTn id="75" dur="29">
                                          <p:stCondLst>
                                            <p:cond delay="2034"/>
                                          </p:stCondLst>
                                        </p:cTn>
                                        <p:tgtEl>
                                          <p:spTgt spid="3">
                                            <p:txEl>
                                              <p:pRg st="3" end="3"/>
                                            </p:txEl>
                                          </p:spTgt>
                                        </p:tgtEl>
                                      </p:cBhvr>
                                      <p:to x="100000" y="95000"/>
                                    </p:animScale>
                                    <p:animScale>
                                      <p:cBhvr>
                                        <p:cTn id="76" dur="187" decel="50000">
                                          <p:stCondLst>
                                            <p:cond delay="2063"/>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44C65-E6A4-80FD-A865-07E7E91AE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9DD66-DEEE-3B55-1859-4A0B6014253C}"/>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922D35F1-49EE-4D2D-7733-4D8C21F5390A}"/>
              </a:ext>
            </a:extLst>
          </p:cNvPr>
          <p:cNvSpPr>
            <a:spLocks noGrp="1"/>
          </p:cNvSpPr>
          <p:nvPr>
            <p:ph idx="1"/>
          </p:nvPr>
        </p:nvSpPr>
        <p:spPr>
          <a:xfrm>
            <a:off x="904668" y="1558820"/>
            <a:ext cx="8946541" cy="4195481"/>
          </a:xfrm>
        </p:spPr>
        <p:txBody>
          <a:bodyPr>
            <a:normAutofit/>
          </a:bodyPr>
          <a:lstStyle/>
          <a:p>
            <a:pPr marL="0" indent="0">
              <a:buNone/>
            </a:pPr>
            <a:r>
              <a:rPr lang="en-US" sz="2800" b="1" u="sng" dirty="0">
                <a:solidFill>
                  <a:schemeClr val="tx1">
                    <a:lumMod val="95000"/>
                    <a:lumOff val="5000"/>
                  </a:schemeClr>
                </a:solidFill>
              </a:rPr>
              <a:t>Steps:</a:t>
            </a:r>
            <a:endParaRPr lang="en-US" sz="2800" u="sng" dirty="0">
              <a:solidFill>
                <a:schemeClr val="tx1">
                  <a:lumMod val="95000"/>
                  <a:lumOff val="5000"/>
                </a:schemeClr>
              </a:solidFill>
            </a:endParaRPr>
          </a:p>
          <a:p>
            <a:pPr lvl="0"/>
            <a:r>
              <a:rPr lang="en-US" b="1" dirty="0"/>
              <a:t>Paint</a:t>
            </a:r>
            <a:endParaRPr lang="en-US" dirty="0"/>
          </a:p>
          <a:p>
            <a:pPr lvl="1"/>
            <a:r>
              <a:rPr lang="en-US" dirty="0"/>
              <a:t>Draws pixels to the screen.</a:t>
            </a:r>
          </a:p>
          <a:p>
            <a:pPr lvl="1"/>
            <a:r>
              <a:rPr lang="en-US" dirty="0"/>
              <a:t>This is the final step, after having render-tree &amp; layout, the browser paints the pixels on the screen. </a:t>
            </a:r>
          </a:p>
          <a:p>
            <a:pPr marL="0" lvl="0" indent="0">
              <a:buNone/>
            </a:pPr>
            <a:endParaRPr lang="en-US" dirty="0"/>
          </a:p>
        </p:txBody>
      </p:sp>
      <p:pic>
        <p:nvPicPr>
          <p:cNvPr id="5" name="Picture 4">
            <a:extLst>
              <a:ext uri="{FF2B5EF4-FFF2-40B4-BE49-F238E27FC236}">
                <a16:creationId xmlns:a16="http://schemas.microsoft.com/office/drawing/2014/main" id="{576FBDE4-19D7-464F-8339-6F33CF986020}"/>
              </a:ext>
            </a:extLst>
          </p:cNvPr>
          <p:cNvPicPr>
            <a:picLocks noChangeAspect="1"/>
          </p:cNvPicPr>
          <p:nvPr/>
        </p:nvPicPr>
        <p:blipFill>
          <a:blip r:embed="rId3"/>
          <a:stretch>
            <a:fillRect/>
          </a:stretch>
        </p:blipFill>
        <p:spPr>
          <a:xfrm>
            <a:off x="3850667" y="3429000"/>
            <a:ext cx="5423335" cy="2489660"/>
          </a:xfrm>
          <a:prstGeom prst="rect">
            <a:avLst/>
          </a:prstGeom>
        </p:spPr>
      </p:pic>
    </p:spTree>
    <p:extLst>
      <p:ext uri="{BB962C8B-B14F-4D97-AF65-F5344CB8AC3E}">
        <p14:creationId xmlns:p14="http://schemas.microsoft.com/office/powerpoint/2010/main" val="2400588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652">
                                          <p:stCondLst>
                                            <p:cond delay="0"/>
                                          </p:stCondLst>
                                        </p:cTn>
                                        <p:tgtEl>
                                          <p:spTgt spid="3">
                                            <p:txEl>
                                              <p:pRg st="0" end="0"/>
                                            </p:txEl>
                                          </p:spTgt>
                                        </p:tgtEl>
                                      </p:cBhvr>
                                    </p:animEffect>
                                    <p:anim calcmode="lin" valueType="num">
                                      <p:cBhvr>
                                        <p:cTn id="14" dur="2050"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747"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747" tmFilter="0, 0; 0.125,0.2665; 0.25,0.4; 0.375,0.465; 0.5,0.5;  0.625,0.535; 0.75,0.6; 0.875,0.7335; 1,1">
                                          <p:stCondLst>
                                            <p:cond delay="747"/>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73" tmFilter="0, 0; 0.125,0.2665; 0.25,0.4; 0.375,0.465; 0.5,0.5;  0.625,0.535; 0.75,0.6; 0.875,0.7335; 1,1">
                                          <p:stCondLst>
                                            <p:cond delay="1490"/>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85" tmFilter="0, 0; 0.125,0.2665; 0.25,0.4; 0.375,0.465; 0.5,0.5;  0.625,0.535; 0.75,0.6; 0.875,0.7335; 1,1">
                                          <p:stCondLst>
                                            <p:cond delay="1863"/>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9">
                                          <p:stCondLst>
                                            <p:cond delay="731"/>
                                          </p:stCondLst>
                                        </p:cTn>
                                        <p:tgtEl>
                                          <p:spTgt spid="3">
                                            <p:txEl>
                                              <p:pRg st="0" end="0"/>
                                            </p:txEl>
                                          </p:spTgt>
                                        </p:tgtEl>
                                      </p:cBhvr>
                                      <p:to x="100000" y="60000"/>
                                    </p:animScale>
                                    <p:animScale>
                                      <p:cBhvr>
                                        <p:cTn id="20" dur="187" decel="50000">
                                          <p:stCondLst>
                                            <p:cond delay="761"/>
                                          </p:stCondLst>
                                        </p:cTn>
                                        <p:tgtEl>
                                          <p:spTgt spid="3">
                                            <p:txEl>
                                              <p:pRg st="0" end="0"/>
                                            </p:txEl>
                                          </p:spTgt>
                                        </p:tgtEl>
                                      </p:cBhvr>
                                      <p:to x="100000" y="100000"/>
                                    </p:animScale>
                                    <p:animScale>
                                      <p:cBhvr>
                                        <p:cTn id="21" dur="29">
                                          <p:stCondLst>
                                            <p:cond delay="1476"/>
                                          </p:stCondLst>
                                        </p:cTn>
                                        <p:tgtEl>
                                          <p:spTgt spid="3">
                                            <p:txEl>
                                              <p:pRg st="0" end="0"/>
                                            </p:txEl>
                                          </p:spTgt>
                                        </p:tgtEl>
                                      </p:cBhvr>
                                      <p:to x="100000" y="80000"/>
                                    </p:animScale>
                                    <p:animScale>
                                      <p:cBhvr>
                                        <p:cTn id="22" dur="187" decel="50000">
                                          <p:stCondLst>
                                            <p:cond delay="1505"/>
                                          </p:stCondLst>
                                        </p:cTn>
                                        <p:tgtEl>
                                          <p:spTgt spid="3">
                                            <p:txEl>
                                              <p:pRg st="0" end="0"/>
                                            </p:txEl>
                                          </p:spTgt>
                                        </p:tgtEl>
                                      </p:cBhvr>
                                      <p:to x="100000" y="100000"/>
                                    </p:animScale>
                                    <p:animScale>
                                      <p:cBhvr>
                                        <p:cTn id="23" dur="29">
                                          <p:stCondLst>
                                            <p:cond delay="1847"/>
                                          </p:stCondLst>
                                        </p:cTn>
                                        <p:tgtEl>
                                          <p:spTgt spid="3">
                                            <p:txEl>
                                              <p:pRg st="0" end="0"/>
                                            </p:txEl>
                                          </p:spTgt>
                                        </p:tgtEl>
                                      </p:cBhvr>
                                      <p:to x="100000" y="90000"/>
                                    </p:animScale>
                                    <p:animScale>
                                      <p:cBhvr>
                                        <p:cTn id="24" dur="187" decel="50000">
                                          <p:stCondLst>
                                            <p:cond delay="1876"/>
                                          </p:stCondLst>
                                        </p:cTn>
                                        <p:tgtEl>
                                          <p:spTgt spid="3">
                                            <p:txEl>
                                              <p:pRg st="0" end="0"/>
                                            </p:txEl>
                                          </p:spTgt>
                                        </p:tgtEl>
                                      </p:cBhvr>
                                      <p:to x="100000" y="100000"/>
                                    </p:animScale>
                                    <p:animScale>
                                      <p:cBhvr>
                                        <p:cTn id="25" dur="29">
                                          <p:stCondLst>
                                            <p:cond delay="2034"/>
                                          </p:stCondLst>
                                        </p:cTn>
                                        <p:tgtEl>
                                          <p:spTgt spid="3">
                                            <p:txEl>
                                              <p:pRg st="0" end="0"/>
                                            </p:txEl>
                                          </p:spTgt>
                                        </p:tgtEl>
                                      </p:cBhvr>
                                      <p:to x="100000" y="95000"/>
                                    </p:animScale>
                                    <p:animScale>
                                      <p:cBhvr>
                                        <p:cTn id="26" dur="187" decel="50000">
                                          <p:stCondLst>
                                            <p:cond delay="2063"/>
                                          </p:stCondLst>
                                        </p:cTn>
                                        <p:tgtEl>
                                          <p:spTgt spid="3">
                                            <p:txEl>
                                              <p:pRg st="0" end="0"/>
                                            </p:txEl>
                                          </p:spTgt>
                                        </p:tgtEl>
                                      </p:cBhvr>
                                      <p:to x="100000" y="100000"/>
                                    </p:animScale>
                                  </p:childTnLst>
                                </p:cTn>
                              </p:par>
                            </p:childTnLst>
                          </p:cTn>
                        </p:par>
                        <p:par>
                          <p:cTn id="27" fill="hold">
                            <p:stCondLst>
                              <p:cond delay="325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652">
                                          <p:stCondLst>
                                            <p:cond delay="0"/>
                                          </p:stCondLst>
                                        </p:cTn>
                                        <p:tgtEl>
                                          <p:spTgt spid="3">
                                            <p:txEl>
                                              <p:pRg st="1" end="1"/>
                                            </p:txEl>
                                          </p:spTgt>
                                        </p:tgtEl>
                                      </p:cBhvr>
                                    </p:animEffect>
                                    <p:anim calcmode="lin" valueType="num">
                                      <p:cBhvr>
                                        <p:cTn id="31" dur="2050"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747"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747" tmFilter="0, 0; 0.125,0.2665; 0.25,0.4; 0.375,0.465; 0.5,0.5;  0.625,0.535; 0.75,0.6; 0.875,0.7335; 1,1">
                                          <p:stCondLst>
                                            <p:cond delay="747"/>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73" tmFilter="0, 0; 0.125,0.2665; 0.25,0.4; 0.375,0.465; 0.5,0.5;  0.625,0.535; 0.75,0.6; 0.875,0.7335; 1,1">
                                          <p:stCondLst>
                                            <p:cond delay="1490"/>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85" tmFilter="0, 0; 0.125,0.2665; 0.25,0.4; 0.375,0.465; 0.5,0.5;  0.625,0.535; 0.75,0.6; 0.875,0.7335; 1,1">
                                          <p:stCondLst>
                                            <p:cond delay="1863"/>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9">
                                          <p:stCondLst>
                                            <p:cond delay="731"/>
                                          </p:stCondLst>
                                        </p:cTn>
                                        <p:tgtEl>
                                          <p:spTgt spid="3">
                                            <p:txEl>
                                              <p:pRg st="1" end="1"/>
                                            </p:txEl>
                                          </p:spTgt>
                                        </p:tgtEl>
                                      </p:cBhvr>
                                      <p:to x="100000" y="60000"/>
                                    </p:animScale>
                                    <p:animScale>
                                      <p:cBhvr>
                                        <p:cTn id="37" dur="187" decel="50000">
                                          <p:stCondLst>
                                            <p:cond delay="761"/>
                                          </p:stCondLst>
                                        </p:cTn>
                                        <p:tgtEl>
                                          <p:spTgt spid="3">
                                            <p:txEl>
                                              <p:pRg st="1" end="1"/>
                                            </p:txEl>
                                          </p:spTgt>
                                        </p:tgtEl>
                                      </p:cBhvr>
                                      <p:to x="100000" y="100000"/>
                                    </p:animScale>
                                    <p:animScale>
                                      <p:cBhvr>
                                        <p:cTn id="38" dur="29">
                                          <p:stCondLst>
                                            <p:cond delay="1476"/>
                                          </p:stCondLst>
                                        </p:cTn>
                                        <p:tgtEl>
                                          <p:spTgt spid="3">
                                            <p:txEl>
                                              <p:pRg st="1" end="1"/>
                                            </p:txEl>
                                          </p:spTgt>
                                        </p:tgtEl>
                                      </p:cBhvr>
                                      <p:to x="100000" y="80000"/>
                                    </p:animScale>
                                    <p:animScale>
                                      <p:cBhvr>
                                        <p:cTn id="39" dur="187" decel="50000">
                                          <p:stCondLst>
                                            <p:cond delay="1505"/>
                                          </p:stCondLst>
                                        </p:cTn>
                                        <p:tgtEl>
                                          <p:spTgt spid="3">
                                            <p:txEl>
                                              <p:pRg st="1" end="1"/>
                                            </p:txEl>
                                          </p:spTgt>
                                        </p:tgtEl>
                                      </p:cBhvr>
                                      <p:to x="100000" y="100000"/>
                                    </p:animScale>
                                    <p:animScale>
                                      <p:cBhvr>
                                        <p:cTn id="40" dur="29">
                                          <p:stCondLst>
                                            <p:cond delay="1847"/>
                                          </p:stCondLst>
                                        </p:cTn>
                                        <p:tgtEl>
                                          <p:spTgt spid="3">
                                            <p:txEl>
                                              <p:pRg st="1" end="1"/>
                                            </p:txEl>
                                          </p:spTgt>
                                        </p:tgtEl>
                                      </p:cBhvr>
                                      <p:to x="100000" y="90000"/>
                                    </p:animScale>
                                    <p:animScale>
                                      <p:cBhvr>
                                        <p:cTn id="41" dur="187" decel="50000">
                                          <p:stCondLst>
                                            <p:cond delay="1876"/>
                                          </p:stCondLst>
                                        </p:cTn>
                                        <p:tgtEl>
                                          <p:spTgt spid="3">
                                            <p:txEl>
                                              <p:pRg st="1" end="1"/>
                                            </p:txEl>
                                          </p:spTgt>
                                        </p:tgtEl>
                                      </p:cBhvr>
                                      <p:to x="100000" y="100000"/>
                                    </p:animScale>
                                    <p:animScale>
                                      <p:cBhvr>
                                        <p:cTn id="42" dur="29">
                                          <p:stCondLst>
                                            <p:cond delay="2034"/>
                                          </p:stCondLst>
                                        </p:cTn>
                                        <p:tgtEl>
                                          <p:spTgt spid="3">
                                            <p:txEl>
                                              <p:pRg st="1" end="1"/>
                                            </p:txEl>
                                          </p:spTgt>
                                        </p:tgtEl>
                                      </p:cBhvr>
                                      <p:to x="100000" y="95000"/>
                                    </p:animScale>
                                    <p:animScale>
                                      <p:cBhvr>
                                        <p:cTn id="43" dur="187" decel="50000">
                                          <p:stCondLst>
                                            <p:cond delay="2063"/>
                                          </p:stCondLst>
                                        </p:cTn>
                                        <p:tgtEl>
                                          <p:spTgt spid="3">
                                            <p:txEl>
                                              <p:pRg st="1" end="1"/>
                                            </p:txEl>
                                          </p:spTgt>
                                        </p:tgtEl>
                                      </p:cBhvr>
                                      <p:to x="100000" y="100000"/>
                                    </p:animScale>
                                  </p:childTnLst>
                                </p:cTn>
                              </p:par>
                            </p:childTnLst>
                          </p:cTn>
                        </p:par>
                        <p:par>
                          <p:cTn id="44" fill="hold">
                            <p:stCondLst>
                              <p:cond delay="55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652">
                                          <p:stCondLst>
                                            <p:cond delay="0"/>
                                          </p:stCondLst>
                                        </p:cTn>
                                        <p:tgtEl>
                                          <p:spTgt spid="3">
                                            <p:txEl>
                                              <p:pRg st="2" end="2"/>
                                            </p:txEl>
                                          </p:spTgt>
                                        </p:tgtEl>
                                      </p:cBhvr>
                                    </p:animEffect>
                                    <p:anim calcmode="lin" valueType="num">
                                      <p:cBhvr>
                                        <p:cTn id="48" dur="2050"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747"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747" tmFilter="0, 0; 0.125,0.2665; 0.25,0.4; 0.375,0.465; 0.5,0.5;  0.625,0.535; 0.75,0.6; 0.875,0.7335; 1,1">
                                          <p:stCondLst>
                                            <p:cond delay="747"/>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73" tmFilter="0, 0; 0.125,0.2665; 0.25,0.4; 0.375,0.465; 0.5,0.5;  0.625,0.535; 0.75,0.6; 0.875,0.7335; 1,1">
                                          <p:stCondLst>
                                            <p:cond delay="1490"/>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85" tmFilter="0, 0; 0.125,0.2665; 0.25,0.4; 0.375,0.465; 0.5,0.5;  0.625,0.535; 0.75,0.6; 0.875,0.7335; 1,1">
                                          <p:stCondLst>
                                            <p:cond delay="1863"/>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9">
                                          <p:stCondLst>
                                            <p:cond delay="731"/>
                                          </p:stCondLst>
                                        </p:cTn>
                                        <p:tgtEl>
                                          <p:spTgt spid="3">
                                            <p:txEl>
                                              <p:pRg st="2" end="2"/>
                                            </p:txEl>
                                          </p:spTgt>
                                        </p:tgtEl>
                                      </p:cBhvr>
                                      <p:to x="100000" y="60000"/>
                                    </p:animScale>
                                    <p:animScale>
                                      <p:cBhvr>
                                        <p:cTn id="54" dur="187" decel="50000">
                                          <p:stCondLst>
                                            <p:cond delay="761"/>
                                          </p:stCondLst>
                                        </p:cTn>
                                        <p:tgtEl>
                                          <p:spTgt spid="3">
                                            <p:txEl>
                                              <p:pRg st="2" end="2"/>
                                            </p:txEl>
                                          </p:spTgt>
                                        </p:tgtEl>
                                      </p:cBhvr>
                                      <p:to x="100000" y="100000"/>
                                    </p:animScale>
                                    <p:animScale>
                                      <p:cBhvr>
                                        <p:cTn id="55" dur="29">
                                          <p:stCondLst>
                                            <p:cond delay="1476"/>
                                          </p:stCondLst>
                                        </p:cTn>
                                        <p:tgtEl>
                                          <p:spTgt spid="3">
                                            <p:txEl>
                                              <p:pRg st="2" end="2"/>
                                            </p:txEl>
                                          </p:spTgt>
                                        </p:tgtEl>
                                      </p:cBhvr>
                                      <p:to x="100000" y="80000"/>
                                    </p:animScale>
                                    <p:animScale>
                                      <p:cBhvr>
                                        <p:cTn id="56" dur="187" decel="50000">
                                          <p:stCondLst>
                                            <p:cond delay="1505"/>
                                          </p:stCondLst>
                                        </p:cTn>
                                        <p:tgtEl>
                                          <p:spTgt spid="3">
                                            <p:txEl>
                                              <p:pRg st="2" end="2"/>
                                            </p:txEl>
                                          </p:spTgt>
                                        </p:tgtEl>
                                      </p:cBhvr>
                                      <p:to x="100000" y="100000"/>
                                    </p:animScale>
                                    <p:animScale>
                                      <p:cBhvr>
                                        <p:cTn id="57" dur="29">
                                          <p:stCondLst>
                                            <p:cond delay="1847"/>
                                          </p:stCondLst>
                                        </p:cTn>
                                        <p:tgtEl>
                                          <p:spTgt spid="3">
                                            <p:txEl>
                                              <p:pRg st="2" end="2"/>
                                            </p:txEl>
                                          </p:spTgt>
                                        </p:tgtEl>
                                      </p:cBhvr>
                                      <p:to x="100000" y="90000"/>
                                    </p:animScale>
                                    <p:animScale>
                                      <p:cBhvr>
                                        <p:cTn id="58" dur="187" decel="50000">
                                          <p:stCondLst>
                                            <p:cond delay="1876"/>
                                          </p:stCondLst>
                                        </p:cTn>
                                        <p:tgtEl>
                                          <p:spTgt spid="3">
                                            <p:txEl>
                                              <p:pRg st="2" end="2"/>
                                            </p:txEl>
                                          </p:spTgt>
                                        </p:tgtEl>
                                      </p:cBhvr>
                                      <p:to x="100000" y="100000"/>
                                    </p:animScale>
                                    <p:animScale>
                                      <p:cBhvr>
                                        <p:cTn id="59" dur="29">
                                          <p:stCondLst>
                                            <p:cond delay="2034"/>
                                          </p:stCondLst>
                                        </p:cTn>
                                        <p:tgtEl>
                                          <p:spTgt spid="3">
                                            <p:txEl>
                                              <p:pRg st="2" end="2"/>
                                            </p:txEl>
                                          </p:spTgt>
                                        </p:tgtEl>
                                      </p:cBhvr>
                                      <p:to x="100000" y="95000"/>
                                    </p:animScale>
                                    <p:animScale>
                                      <p:cBhvr>
                                        <p:cTn id="60" dur="187" decel="50000">
                                          <p:stCondLst>
                                            <p:cond delay="2063"/>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652">
                                          <p:stCondLst>
                                            <p:cond delay="0"/>
                                          </p:stCondLst>
                                        </p:cTn>
                                        <p:tgtEl>
                                          <p:spTgt spid="3">
                                            <p:txEl>
                                              <p:pRg st="3" end="3"/>
                                            </p:txEl>
                                          </p:spTgt>
                                        </p:tgtEl>
                                      </p:cBhvr>
                                    </p:animEffect>
                                    <p:anim calcmode="lin" valueType="num">
                                      <p:cBhvr>
                                        <p:cTn id="64" dur="2050"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747"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747" tmFilter="0, 0; 0.125,0.2665; 0.25,0.4; 0.375,0.465; 0.5,0.5;  0.625,0.535; 0.75,0.6; 0.875,0.7335; 1,1">
                                          <p:stCondLst>
                                            <p:cond delay="747"/>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73" tmFilter="0, 0; 0.125,0.2665; 0.25,0.4; 0.375,0.465; 0.5,0.5;  0.625,0.535; 0.75,0.6; 0.875,0.7335; 1,1">
                                          <p:stCondLst>
                                            <p:cond delay="1490"/>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85" tmFilter="0, 0; 0.125,0.2665; 0.25,0.4; 0.375,0.465; 0.5,0.5;  0.625,0.535; 0.75,0.6; 0.875,0.7335; 1,1">
                                          <p:stCondLst>
                                            <p:cond delay="1863"/>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9">
                                          <p:stCondLst>
                                            <p:cond delay="731"/>
                                          </p:stCondLst>
                                        </p:cTn>
                                        <p:tgtEl>
                                          <p:spTgt spid="3">
                                            <p:txEl>
                                              <p:pRg st="3" end="3"/>
                                            </p:txEl>
                                          </p:spTgt>
                                        </p:tgtEl>
                                      </p:cBhvr>
                                      <p:to x="100000" y="60000"/>
                                    </p:animScale>
                                    <p:animScale>
                                      <p:cBhvr>
                                        <p:cTn id="70" dur="187" decel="50000">
                                          <p:stCondLst>
                                            <p:cond delay="761"/>
                                          </p:stCondLst>
                                        </p:cTn>
                                        <p:tgtEl>
                                          <p:spTgt spid="3">
                                            <p:txEl>
                                              <p:pRg st="3" end="3"/>
                                            </p:txEl>
                                          </p:spTgt>
                                        </p:tgtEl>
                                      </p:cBhvr>
                                      <p:to x="100000" y="100000"/>
                                    </p:animScale>
                                    <p:animScale>
                                      <p:cBhvr>
                                        <p:cTn id="71" dur="29">
                                          <p:stCondLst>
                                            <p:cond delay="1476"/>
                                          </p:stCondLst>
                                        </p:cTn>
                                        <p:tgtEl>
                                          <p:spTgt spid="3">
                                            <p:txEl>
                                              <p:pRg st="3" end="3"/>
                                            </p:txEl>
                                          </p:spTgt>
                                        </p:tgtEl>
                                      </p:cBhvr>
                                      <p:to x="100000" y="80000"/>
                                    </p:animScale>
                                    <p:animScale>
                                      <p:cBhvr>
                                        <p:cTn id="72" dur="187" decel="50000">
                                          <p:stCondLst>
                                            <p:cond delay="1505"/>
                                          </p:stCondLst>
                                        </p:cTn>
                                        <p:tgtEl>
                                          <p:spTgt spid="3">
                                            <p:txEl>
                                              <p:pRg st="3" end="3"/>
                                            </p:txEl>
                                          </p:spTgt>
                                        </p:tgtEl>
                                      </p:cBhvr>
                                      <p:to x="100000" y="100000"/>
                                    </p:animScale>
                                    <p:animScale>
                                      <p:cBhvr>
                                        <p:cTn id="73" dur="29">
                                          <p:stCondLst>
                                            <p:cond delay="1847"/>
                                          </p:stCondLst>
                                        </p:cTn>
                                        <p:tgtEl>
                                          <p:spTgt spid="3">
                                            <p:txEl>
                                              <p:pRg st="3" end="3"/>
                                            </p:txEl>
                                          </p:spTgt>
                                        </p:tgtEl>
                                      </p:cBhvr>
                                      <p:to x="100000" y="90000"/>
                                    </p:animScale>
                                    <p:animScale>
                                      <p:cBhvr>
                                        <p:cTn id="74" dur="187" decel="50000">
                                          <p:stCondLst>
                                            <p:cond delay="1876"/>
                                          </p:stCondLst>
                                        </p:cTn>
                                        <p:tgtEl>
                                          <p:spTgt spid="3">
                                            <p:txEl>
                                              <p:pRg st="3" end="3"/>
                                            </p:txEl>
                                          </p:spTgt>
                                        </p:tgtEl>
                                      </p:cBhvr>
                                      <p:to x="100000" y="100000"/>
                                    </p:animScale>
                                    <p:animScale>
                                      <p:cBhvr>
                                        <p:cTn id="75" dur="29">
                                          <p:stCondLst>
                                            <p:cond delay="2034"/>
                                          </p:stCondLst>
                                        </p:cTn>
                                        <p:tgtEl>
                                          <p:spTgt spid="3">
                                            <p:txEl>
                                              <p:pRg st="3" end="3"/>
                                            </p:txEl>
                                          </p:spTgt>
                                        </p:tgtEl>
                                      </p:cBhvr>
                                      <p:to x="100000" y="95000"/>
                                    </p:animScale>
                                    <p:animScale>
                                      <p:cBhvr>
                                        <p:cTn id="76" dur="187" decel="50000">
                                          <p:stCondLst>
                                            <p:cond delay="2063"/>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B9E6A-8D1D-92F8-0F50-BE5878DD6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A93A8-78E7-A641-99A5-597A296FE323}"/>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D919B95E-EAE1-AFDB-B0EC-5F273208346D}"/>
              </a:ext>
            </a:extLst>
          </p:cNvPr>
          <p:cNvSpPr>
            <a:spLocks noGrp="1"/>
          </p:cNvSpPr>
          <p:nvPr>
            <p:ph idx="1"/>
          </p:nvPr>
        </p:nvSpPr>
        <p:spPr>
          <a:xfrm>
            <a:off x="1797666" y="2641852"/>
            <a:ext cx="8596668" cy="3880773"/>
          </a:xfrm>
        </p:spPr>
        <p:txBody>
          <a:bodyPr>
            <a:normAutofit/>
          </a:bodyPr>
          <a:lstStyle/>
          <a:p>
            <a:pPr marL="0" indent="0" algn="ctr">
              <a:buNone/>
            </a:pPr>
            <a:r>
              <a:rPr lang="en-US" sz="2800" b="1" dirty="0">
                <a:solidFill>
                  <a:schemeClr val="tx1">
                    <a:lumMod val="95000"/>
                    <a:lumOff val="5000"/>
                  </a:schemeClr>
                </a:solidFill>
              </a:rPr>
              <a:t>Guess how can we improve performance??????????</a:t>
            </a:r>
            <a:endParaRPr lang="en-US" sz="2800" dirty="0">
              <a:solidFill>
                <a:schemeClr val="tx1">
                  <a:lumMod val="95000"/>
                  <a:lumOff val="5000"/>
                </a:schemeClr>
              </a:solidFill>
            </a:endParaRPr>
          </a:p>
        </p:txBody>
      </p:sp>
    </p:spTree>
    <p:extLst>
      <p:ext uri="{BB962C8B-B14F-4D97-AF65-F5344CB8AC3E}">
        <p14:creationId xmlns:p14="http://schemas.microsoft.com/office/powerpoint/2010/main" val="2268066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7FC85-B73D-7EED-8BD1-BB22C5AB9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B3D2B-2B86-E972-FCA0-167C1284267A}"/>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B4928B18-B913-D8E3-8B0F-801072D1EA44}"/>
              </a:ext>
            </a:extLst>
          </p:cNvPr>
          <p:cNvSpPr>
            <a:spLocks noGrp="1"/>
          </p:cNvSpPr>
          <p:nvPr>
            <p:ph idx="1"/>
          </p:nvPr>
        </p:nvSpPr>
        <p:spPr/>
        <p:txBody>
          <a:bodyPr>
            <a:normAutofit/>
          </a:bodyPr>
          <a:lstStyle/>
          <a:p>
            <a:pPr marL="0" indent="0">
              <a:buNone/>
            </a:pPr>
            <a:r>
              <a:rPr lang="en-US" b="1" u="sng" dirty="0">
                <a:solidFill>
                  <a:schemeClr val="tx1">
                    <a:lumMod val="95000"/>
                    <a:lumOff val="5000"/>
                  </a:schemeClr>
                </a:solidFill>
              </a:rPr>
              <a:t>Performance tips:</a:t>
            </a:r>
            <a:endParaRPr lang="en-US" u="sng" dirty="0">
              <a:solidFill>
                <a:schemeClr val="tx1">
                  <a:lumMod val="95000"/>
                  <a:lumOff val="5000"/>
                </a:schemeClr>
              </a:solidFill>
            </a:endParaRPr>
          </a:p>
          <a:p>
            <a:pPr lvl="0"/>
            <a:r>
              <a:rPr lang="en-US" dirty="0"/>
              <a:t>Minimize </a:t>
            </a:r>
            <a:r>
              <a:rPr lang="en-US" b="1" dirty="0"/>
              <a:t>render-blocking CSS</a:t>
            </a:r>
            <a:endParaRPr lang="en-US" dirty="0"/>
          </a:p>
          <a:p>
            <a:pPr lvl="0"/>
            <a:r>
              <a:rPr lang="en-US" dirty="0"/>
              <a:t>Avoid heavy </a:t>
            </a:r>
            <a:r>
              <a:rPr lang="en-US" b="1" dirty="0"/>
              <a:t>layout thrashing</a:t>
            </a:r>
            <a:endParaRPr lang="en-US" dirty="0"/>
          </a:p>
          <a:p>
            <a:pPr lvl="0"/>
            <a:r>
              <a:rPr lang="en-US" dirty="0"/>
              <a:t>Use </a:t>
            </a:r>
            <a:r>
              <a:rPr lang="en-US" b="1" dirty="0"/>
              <a:t>async/defer</a:t>
            </a:r>
            <a:r>
              <a:rPr lang="en-US" dirty="0"/>
              <a:t> for JS</a:t>
            </a:r>
          </a:p>
          <a:p>
            <a:r>
              <a:rPr lang="en-US" dirty="0"/>
              <a:t>Avoid unnecessary external libraries</a:t>
            </a:r>
          </a:p>
        </p:txBody>
      </p:sp>
    </p:spTree>
    <p:extLst>
      <p:ext uri="{BB962C8B-B14F-4D97-AF65-F5344CB8AC3E}">
        <p14:creationId xmlns:p14="http://schemas.microsoft.com/office/powerpoint/2010/main" val="139534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par>
                          <p:cTn id="61" fill="hold">
                            <p:stCondLst>
                              <p:cond delay="7000"/>
                            </p:stCondLst>
                            <p:childTnLst>
                              <p:par>
                                <p:cTn id="62" presetID="26" presetClass="entr" presetSubtype="0" fill="hold" grpId="0" nodeType="after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wipe(down)">
                                      <p:cBhvr>
                                        <p:cTn id="64" dur="580">
                                          <p:stCondLst>
                                            <p:cond delay="0"/>
                                          </p:stCondLst>
                                        </p:cTn>
                                        <p:tgtEl>
                                          <p:spTgt spid="3">
                                            <p:txEl>
                                              <p:pRg st="3" end="3"/>
                                            </p:txEl>
                                          </p:spTgt>
                                        </p:tgtEl>
                                      </p:cBhvr>
                                    </p:animEffect>
                                    <p:anim calcmode="lin" valueType="num">
                                      <p:cBhvr>
                                        <p:cTn id="6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3" end="3"/>
                                            </p:txEl>
                                          </p:spTgt>
                                        </p:tgtEl>
                                      </p:cBhvr>
                                      <p:to x="100000" y="60000"/>
                                    </p:animScale>
                                    <p:animScale>
                                      <p:cBhvr>
                                        <p:cTn id="71" dur="166" decel="50000">
                                          <p:stCondLst>
                                            <p:cond delay="676"/>
                                          </p:stCondLst>
                                        </p:cTn>
                                        <p:tgtEl>
                                          <p:spTgt spid="3">
                                            <p:txEl>
                                              <p:pRg st="3" end="3"/>
                                            </p:txEl>
                                          </p:spTgt>
                                        </p:tgtEl>
                                      </p:cBhvr>
                                      <p:to x="100000" y="100000"/>
                                    </p:animScale>
                                    <p:animScale>
                                      <p:cBhvr>
                                        <p:cTn id="72" dur="26">
                                          <p:stCondLst>
                                            <p:cond delay="1312"/>
                                          </p:stCondLst>
                                        </p:cTn>
                                        <p:tgtEl>
                                          <p:spTgt spid="3">
                                            <p:txEl>
                                              <p:pRg st="3" end="3"/>
                                            </p:txEl>
                                          </p:spTgt>
                                        </p:tgtEl>
                                      </p:cBhvr>
                                      <p:to x="100000" y="80000"/>
                                    </p:animScale>
                                    <p:animScale>
                                      <p:cBhvr>
                                        <p:cTn id="73" dur="166" decel="50000">
                                          <p:stCondLst>
                                            <p:cond delay="1338"/>
                                          </p:stCondLst>
                                        </p:cTn>
                                        <p:tgtEl>
                                          <p:spTgt spid="3">
                                            <p:txEl>
                                              <p:pRg st="3" end="3"/>
                                            </p:txEl>
                                          </p:spTgt>
                                        </p:tgtEl>
                                      </p:cBhvr>
                                      <p:to x="100000" y="100000"/>
                                    </p:animScale>
                                    <p:animScale>
                                      <p:cBhvr>
                                        <p:cTn id="74" dur="26">
                                          <p:stCondLst>
                                            <p:cond delay="1642"/>
                                          </p:stCondLst>
                                        </p:cTn>
                                        <p:tgtEl>
                                          <p:spTgt spid="3">
                                            <p:txEl>
                                              <p:pRg st="3" end="3"/>
                                            </p:txEl>
                                          </p:spTgt>
                                        </p:tgtEl>
                                      </p:cBhvr>
                                      <p:to x="100000" y="90000"/>
                                    </p:animScale>
                                    <p:animScale>
                                      <p:cBhvr>
                                        <p:cTn id="75" dur="166" decel="50000">
                                          <p:stCondLst>
                                            <p:cond delay="1668"/>
                                          </p:stCondLst>
                                        </p:cTn>
                                        <p:tgtEl>
                                          <p:spTgt spid="3">
                                            <p:txEl>
                                              <p:pRg st="3" end="3"/>
                                            </p:txEl>
                                          </p:spTgt>
                                        </p:tgtEl>
                                      </p:cBhvr>
                                      <p:to x="100000" y="100000"/>
                                    </p:animScale>
                                    <p:animScale>
                                      <p:cBhvr>
                                        <p:cTn id="76" dur="26">
                                          <p:stCondLst>
                                            <p:cond delay="1808"/>
                                          </p:stCondLst>
                                        </p:cTn>
                                        <p:tgtEl>
                                          <p:spTgt spid="3">
                                            <p:txEl>
                                              <p:pRg st="3" end="3"/>
                                            </p:txEl>
                                          </p:spTgt>
                                        </p:tgtEl>
                                      </p:cBhvr>
                                      <p:to x="100000" y="95000"/>
                                    </p:animScale>
                                    <p:animScale>
                                      <p:cBhvr>
                                        <p:cTn id="77"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5023-85F3-9741-0113-895C5263C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5B2F3-19D7-89CC-2C9D-456EF49D1B83}"/>
              </a:ext>
            </a:extLst>
          </p:cNvPr>
          <p:cNvSpPr>
            <a:spLocks noGrp="1"/>
          </p:cNvSpPr>
          <p:nvPr>
            <p:ph type="ctrTitle"/>
          </p:nvPr>
        </p:nvSpPr>
        <p:spPr>
          <a:xfrm>
            <a:off x="579814" y="-675198"/>
            <a:ext cx="9279144" cy="2937135"/>
          </a:xfrm>
        </p:spPr>
        <p:txBody>
          <a:bodyPr/>
          <a:lstStyle/>
          <a:p>
            <a:pPr algn="ctr"/>
            <a:r>
              <a:rPr lang="ar-EG" sz="3600" dirty="0">
                <a:solidFill>
                  <a:schemeClr val="tx2">
                    <a:lumMod val="75000"/>
                  </a:schemeClr>
                </a:solidFill>
                <a:latin typeface="Antique Olive" panose="020B0603020204030204" pitchFamily="34" charset="0"/>
              </a:rPr>
              <a:t> </a:t>
            </a:r>
            <a:r>
              <a:rPr lang="en-US" sz="3600" dirty="0">
                <a:solidFill>
                  <a:schemeClr val="tx2">
                    <a:lumMod val="75000"/>
                  </a:schemeClr>
                </a:solidFill>
              </a:rPr>
              <a:t>Some Questions ... </a:t>
            </a:r>
            <a:endParaRPr lang="en-US" sz="3600" dirty="0">
              <a:solidFill>
                <a:schemeClr val="tx2">
                  <a:lumMod val="75000"/>
                </a:schemeClr>
              </a:solidFill>
              <a:latin typeface="Antique Olive" panose="020B0603020204030204" pitchFamily="34" charset="0"/>
            </a:endParaRPr>
          </a:p>
        </p:txBody>
      </p:sp>
      <p:sp>
        <p:nvSpPr>
          <p:cNvPr id="3" name="Subtitle 2">
            <a:extLst>
              <a:ext uri="{FF2B5EF4-FFF2-40B4-BE49-F238E27FC236}">
                <a16:creationId xmlns:a16="http://schemas.microsoft.com/office/drawing/2014/main" id="{68D4B393-DEC6-C47F-739E-C9A5DFF06E50}"/>
              </a:ext>
            </a:extLst>
          </p:cNvPr>
          <p:cNvSpPr>
            <a:spLocks noGrp="1"/>
          </p:cNvSpPr>
          <p:nvPr>
            <p:ph type="subTitle" idx="1"/>
          </p:nvPr>
        </p:nvSpPr>
        <p:spPr>
          <a:xfrm>
            <a:off x="1235241" y="2630905"/>
            <a:ext cx="9061697" cy="1442648"/>
          </a:xfrm>
        </p:spPr>
        <p:txBody>
          <a:bodyPr>
            <a:noAutofit/>
          </a:bodyPr>
          <a:lstStyle/>
          <a:p>
            <a:pPr marL="342900" indent="-342900" algn="l">
              <a:buFont typeface="Arial" panose="020B0604020202020204" pitchFamily="34" charset="0"/>
              <a:buChar char="•"/>
            </a:pPr>
            <a:r>
              <a:rPr lang="en-US" sz="2000" b="1" dirty="0">
                <a:solidFill>
                  <a:schemeClr val="tx1"/>
                </a:solidFill>
              </a:rPr>
              <a:t>Your Name</a:t>
            </a:r>
          </a:p>
          <a:p>
            <a:pPr marL="342900" indent="-342900" algn="l">
              <a:buFont typeface="Arial" panose="020B0604020202020204" pitchFamily="34" charset="0"/>
              <a:buChar char="•"/>
            </a:pPr>
            <a:r>
              <a:rPr lang="en-US" sz="2000" b="1" dirty="0">
                <a:solidFill>
                  <a:schemeClr val="tx1"/>
                </a:solidFill>
              </a:rPr>
              <a:t>Let’s Get to Know Your Background</a:t>
            </a:r>
          </a:p>
          <a:p>
            <a:pPr marL="342900" indent="-342900" algn="l">
              <a:buFont typeface="Arial" panose="020B0604020202020204" pitchFamily="34" charset="0"/>
              <a:buChar char="•"/>
            </a:pPr>
            <a:r>
              <a:rPr lang="en-US" sz="2000" b="1" dirty="0">
                <a:solidFill>
                  <a:schemeClr val="tx1"/>
                </a:solidFill>
              </a:rPr>
              <a:t>Assessing Your Knowledge Before We Start the </a:t>
            </a:r>
            <a:r>
              <a:rPr lang="en-US" sz="2000" b="1">
                <a:solidFill>
                  <a:schemeClr val="tx1"/>
                </a:solidFill>
              </a:rPr>
              <a:t>Servicenow</a:t>
            </a:r>
            <a:r>
              <a:rPr lang="en-US" sz="2000" b="1" dirty="0">
                <a:solidFill>
                  <a:schemeClr val="tx1"/>
                </a:solidFill>
              </a:rPr>
              <a:t> Course</a:t>
            </a:r>
          </a:p>
        </p:txBody>
      </p:sp>
    </p:spTree>
    <p:extLst>
      <p:ext uri="{BB962C8B-B14F-4D97-AF65-F5344CB8AC3E}">
        <p14:creationId xmlns:p14="http://schemas.microsoft.com/office/powerpoint/2010/main" val="815021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C30F1-FAA8-15FD-253A-54583001F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ED75A2-1D6A-D513-B32C-6CEF7EFD8F71}"/>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877F1B06-2962-4527-FEBE-9709F19043A3}"/>
              </a:ext>
            </a:extLst>
          </p:cNvPr>
          <p:cNvSpPr>
            <a:spLocks noGrp="1"/>
          </p:cNvSpPr>
          <p:nvPr>
            <p:ph idx="1"/>
          </p:nvPr>
        </p:nvSpPr>
        <p:spPr/>
        <p:txBody>
          <a:bodyPr>
            <a:normAutofit/>
          </a:bodyPr>
          <a:lstStyle/>
          <a:p>
            <a:pPr marL="0" indent="0">
              <a:buNone/>
            </a:pPr>
            <a:r>
              <a:rPr lang="en-US" b="1" dirty="0">
                <a:solidFill>
                  <a:schemeClr val="tx1">
                    <a:lumMod val="95000"/>
                    <a:lumOff val="5000"/>
                  </a:schemeClr>
                </a:solidFill>
              </a:rPr>
              <a:t>3. DOM Overview</a:t>
            </a:r>
            <a:endParaRPr lang="en-US" dirty="0">
              <a:solidFill>
                <a:schemeClr val="tx1">
                  <a:lumMod val="95000"/>
                  <a:lumOff val="5000"/>
                </a:schemeClr>
              </a:solidFill>
            </a:endParaRPr>
          </a:p>
          <a:p>
            <a:r>
              <a:rPr lang="en-US" dirty="0"/>
              <a:t>The </a:t>
            </a:r>
            <a:r>
              <a:rPr lang="en-US" b="1" dirty="0"/>
              <a:t>DOM (Document Object Model)</a:t>
            </a:r>
            <a:r>
              <a:rPr lang="en-US" dirty="0"/>
              <a:t> is a </a:t>
            </a:r>
            <a:r>
              <a:rPr lang="en-US" b="1" dirty="0"/>
              <a:t>tree representation</a:t>
            </a:r>
            <a:r>
              <a:rPr lang="en-US" dirty="0"/>
              <a:t> of the HTML document.</a:t>
            </a:r>
          </a:p>
          <a:p>
            <a:r>
              <a:rPr lang="en-US" dirty="0"/>
              <a:t>Key points:</a:t>
            </a:r>
          </a:p>
          <a:p>
            <a:pPr lvl="0"/>
            <a:r>
              <a:rPr lang="en-US" dirty="0"/>
              <a:t>Each HTML element = </a:t>
            </a:r>
            <a:r>
              <a:rPr lang="en-US" b="1" dirty="0"/>
              <a:t>node</a:t>
            </a:r>
            <a:endParaRPr lang="en-US" dirty="0"/>
          </a:p>
          <a:p>
            <a:pPr lvl="0"/>
            <a:r>
              <a:rPr lang="en-US" dirty="0"/>
              <a:t>JavaScript interacts with the page via the DOM</a:t>
            </a:r>
          </a:p>
          <a:p>
            <a:pPr lvl="0"/>
            <a:r>
              <a:rPr lang="en-US" dirty="0"/>
              <a:t>DOM is </a:t>
            </a:r>
            <a:r>
              <a:rPr lang="en-US" b="1" dirty="0"/>
              <a:t>mutable</a:t>
            </a:r>
            <a:r>
              <a:rPr lang="en-US" dirty="0"/>
              <a:t> (can be changed dynamically)</a:t>
            </a:r>
          </a:p>
          <a:p>
            <a:pPr lvl="0"/>
            <a:endParaRPr lang="en-US" dirty="0"/>
          </a:p>
        </p:txBody>
      </p:sp>
    </p:spTree>
    <p:extLst>
      <p:ext uri="{BB962C8B-B14F-4D97-AF65-F5344CB8AC3E}">
        <p14:creationId xmlns:p14="http://schemas.microsoft.com/office/powerpoint/2010/main" val="84191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par>
                          <p:cTn id="61" fill="hold">
                            <p:stCondLst>
                              <p:cond delay="7000"/>
                            </p:stCondLst>
                            <p:childTnLst>
                              <p:par>
                                <p:cTn id="62" presetID="26" presetClass="entr" presetSubtype="0" fill="hold" grpId="0" nodeType="after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wipe(down)">
                                      <p:cBhvr>
                                        <p:cTn id="64" dur="580">
                                          <p:stCondLst>
                                            <p:cond delay="0"/>
                                          </p:stCondLst>
                                        </p:cTn>
                                        <p:tgtEl>
                                          <p:spTgt spid="3">
                                            <p:txEl>
                                              <p:pRg st="3" end="3"/>
                                            </p:txEl>
                                          </p:spTgt>
                                        </p:tgtEl>
                                      </p:cBhvr>
                                    </p:animEffect>
                                    <p:anim calcmode="lin" valueType="num">
                                      <p:cBhvr>
                                        <p:cTn id="6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3" end="3"/>
                                            </p:txEl>
                                          </p:spTgt>
                                        </p:tgtEl>
                                      </p:cBhvr>
                                      <p:to x="100000" y="60000"/>
                                    </p:animScale>
                                    <p:animScale>
                                      <p:cBhvr>
                                        <p:cTn id="71" dur="166" decel="50000">
                                          <p:stCondLst>
                                            <p:cond delay="676"/>
                                          </p:stCondLst>
                                        </p:cTn>
                                        <p:tgtEl>
                                          <p:spTgt spid="3">
                                            <p:txEl>
                                              <p:pRg st="3" end="3"/>
                                            </p:txEl>
                                          </p:spTgt>
                                        </p:tgtEl>
                                      </p:cBhvr>
                                      <p:to x="100000" y="100000"/>
                                    </p:animScale>
                                    <p:animScale>
                                      <p:cBhvr>
                                        <p:cTn id="72" dur="26">
                                          <p:stCondLst>
                                            <p:cond delay="1312"/>
                                          </p:stCondLst>
                                        </p:cTn>
                                        <p:tgtEl>
                                          <p:spTgt spid="3">
                                            <p:txEl>
                                              <p:pRg st="3" end="3"/>
                                            </p:txEl>
                                          </p:spTgt>
                                        </p:tgtEl>
                                      </p:cBhvr>
                                      <p:to x="100000" y="80000"/>
                                    </p:animScale>
                                    <p:animScale>
                                      <p:cBhvr>
                                        <p:cTn id="73" dur="166" decel="50000">
                                          <p:stCondLst>
                                            <p:cond delay="1338"/>
                                          </p:stCondLst>
                                        </p:cTn>
                                        <p:tgtEl>
                                          <p:spTgt spid="3">
                                            <p:txEl>
                                              <p:pRg st="3" end="3"/>
                                            </p:txEl>
                                          </p:spTgt>
                                        </p:tgtEl>
                                      </p:cBhvr>
                                      <p:to x="100000" y="100000"/>
                                    </p:animScale>
                                    <p:animScale>
                                      <p:cBhvr>
                                        <p:cTn id="74" dur="26">
                                          <p:stCondLst>
                                            <p:cond delay="1642"/>
                                          </p:stCondLst>
                                        </p:cTn>
                                        <p:tgtEl>
                                          <p:spTgt spid="3">
                                            <p:txEl>
                                              <p:pRg st="3" end="3"/>
                                            </p:txEl>
                                          </p:spTgt>
                                        </p:tgtEl>
                                      </p:cBhvr>
                                      <p:to x="100000" y="90000"/>
                                    </p:animScale>
                                    <p:animScale>
                                      <p:cBhvr>
                                        <p:cTn id="75" dur="166" decel="50000">
                                          <p:stCondLst>
                                            <p:cond delay="1668"/>
                                          </p:stCondLst>
                                        </p:cTn>
                                        <p:tgtEl>
                                          <p:spTgt spid="3">
                                            <p:txEl>
                                              <p:pRg st="3" end="3"/>
                                            </p:txEl>
                                          </p:spTgt>
                                        </p:tgtEl>
                                      </p:cBhvr>
                                      <p:to x="100000" y="100000"/>
                                    </p:animScale>
                                    <p:animScale>
                                      <p:cBhvr>
                                        <p:cTn id="76" dur="26">
                                          <p:stCondLst>
                                            <p:cond delay="1808"/>
                                          </p:stCondLst>
                                        </p:cTn>
                                        <p:tgtEl>
                                          <p:spTgt spid="3">
                                            <p:txEl>
                                              <p:pRg st="3" end="3"/>
                                            </p:txEl>
                                          </p:spTgt>
                                        </p:tgtEl>
                                      </p:cBhvr>
                                      <p:to x="100000" y="95000"/>
                                    </p:animScale>
                                    <p:animScale>
                                      <p:cBhvr>
                                        <p:cTn id="77" dur="166" decel="50000">
                                          <p:stCondLst>
                                            <p:cond delay="1834"/>
                                          </p:stCondLst>
                                        </p:cTn>
                                        <p:tgtEl>
                                          <p:spTgt spid="3">
                                            <p:txEl>
                                              <p:pRg st="3" end="3"/>
                                            </p:txEl>
                                          </p:spTgt>
                                        </p:tgtEl>
                                      </p:cBhvr>
                                      <p:to x="100000" y="100000"/>
                                    </p:animScale>
                                  </p:childTnLst>
                                </p:cTn>
                              </p:par>
                            </p:childTnLst>
                          </p:cTn>
                        </p:par>
                        <p:par>
                          <p:cTn id="78" fill="hold">
                            <p:stCondLst>
                              <p:cond delay="9000"/>
                            </p:stCondLst>
                            <p:childTnLst>
                              <p:par>
                                <p:cTn id="79" presetID="26" presetClass="entr" presetSubtype="0" fill="hold" grpId="0" nodeType="after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down)">
                                      <p:cBhvr>
                                        <p:cTn id="81" dur="580">
                                          <p:stCondLst>
                                            <p:cond delay="0"/>
                                          </p:stCondLst>
                                        </p:cTn>
                                        <p:tgtEl>
                                          <p:spTgt spid="3">
                                            <p:txEl>
                                              <p:pRg st="4" end="4"/>
                                            </p:txEl>
                                          </p:spTgt>
                                        </p:tgtEl>
                                      </p:cBhvr>
                                    </p:animEffect>
                                    <p:anim calcmode="lin" valueType="num">
                                      <p:cBhvr>
                                        <p:cTn id="8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3">
                                            <p:txEl>
                                              <p:pRg st="4" end="4"/>
                                            </p:txEl>
                                          </p:spTgt>
                                        </p:tgtEl>
                                      </p:cBhvr>
                                      <p:to x="100000" y="60000"/>
                                    </p:animScale>
                                    <p:animScale>
                                      <p:cBhvr>
                                        <p:cTn id="88" dur="166" decel="50000">
                                          <p:stCondLst>
                                            <p:cond delay="676"/>
                                          </p:stCondLst>
                                        </p:cTn>
                                        <p:tgtEl>
                                          <p:spTgt spid="3">
                                            <p:txEl>
                                              <p:pRg st="4" end="4"/>
                                            </p:txEl>
                                          </p:spTgt>
                                        </p:tgtEl>
                                      </p:cBhvr>
                                      <p:to x="100000" y="100000"/>
                                    </p:animScale>
                                    <p:animScale>
                                      <p:cBhvr>
                                        <p:cTn id="89" dur="26">
                                          <p:stCondLst>
                                            <p:cond delay="1312"/>
                                          </p:stCondLst>
                                        </p:cTn>
                                        <p:tgtEl>
                                          <p:spTgt spid="3">
                                            <p:txEl>
                                              <p:pRg st="4" end="4"/>
                                            </p:txEl>
                                          </p:spTgt>
                                        </p:tgtEl>
                                      </p:cBhvr>
                                      <p:to x="100000" y="80000"/>
                                    </p:animScale>
                                    <p:animScale>
                                      <p:cBhvr>
                                        <p:cTn id="90" dur="166" decel="50000">
                                          <p:stCondLst>
                                            <p:cond delay="1338"/>
                                          </p:stCondLst>
                                        </p:cTn>
                                        <p:tgtEl>
                                          <p:spTgt spid="3">
                                            <p:txEl>
                                              <p:pRg st="4" end="4"/>
                                            </p:txEl>
                                          </p:spTgt>
                                        </p:tgtEl>
                                      </p:cBhvr>
                                      <p:to x="100000" y="100000"/>
                                    </p:animScale>
                                    <p:animScale>
                                      <p:cBhvr>
                                        <p:cTn id="91" dur="26">
                                          <p:stCondLst>
                                            <p:cond delay="1642"/>
                                          </p:stCondLst>
                                        </p:cTn>
                                        <p:tgtEl>
                                          <p:spTgt spid="3">
                                            <p:txEl>
                                              <p:pRg st="4" end="4"/>
                                            </p:txEl>
                                          </p:spTgt>
                                        </p:tgtEl>
                                      </p:cBhvr>
                                      <p:to x="100000" y="90000"/>
                                    </p:animScale>
                                    <p:animScale>
                                      <p:cBhvr>
                                        <p:cTn id="92" dur="166" decel="50000">
                                          <p:stCondLst>
                                            <p:cond delay="1668"/>
                                          </p:stCondLst>
                                        </p:cTn>
                                        <p:tgtEl>
                                          <p:spTgt spid="3">
                                            <p:txEl>
                                              <p:pRg st="4" end="4"/>
                                            </p:txEl>
                                          </p:spTgt>
                                        </p:tgtEl>
                                      </p:cBhvr>
                                      <p:to x="100000" y="100000"/>
                                    </p:animScale>
                                    <p:animScale>
                                      <p:cBhvr>
                                        <p:cTn id="93" dur="26">
                                          <p:stCondLst>
                                            <p:cond delay="1808"/>
                                          </p:stCondLst>
                                        </p:cTn>
                                        <p:tgtEl>
                                          <p:spTgt spid="3">
                                            <p:txEl>
                                              <p:pRg st="4" end="4"/>
                                            </p:txEl>
                                          </p:spTgt>
                                        </p:tgtEl>
                                      </p:cBhvr>
                                      <p:to x="100000" y="95000"/>
                                    </p:animScale>
                                    <p:animScale>
                                      <p:cBhvr>
                                        <p:cTn id="94" dur="166" decel="50000">
                                          <p:stCondLst>
                                            <p:cond delay="1834"/>
                                          </p:stCondLst>
                                        </p:cTn>
                                        <p:tgtEl>
                                          <p:spTgt spid="3">
                                            <p:txEl>
                                              <p:pRg st="4" end="4"/>
                                            </p:txEl>
                                          </p:spTgt>
                                        </p:tgtEl>
                                      </p:cBhvr>
                                      <p:to x="100000" y="100000"/>
                                    </p:animScale>
                                  </p:childTnLst>
                                </p:cTn>
                              </p:par>
                            </p:childTnLst>
                          </p:cTn>
                        </p:par>
                        <p:par>
                          <p:cTn id="95" fill="hold">
                            <p:stCondLst>
                              <p:cond delay="11000"/>
                            </p:stCondLst>
                            <p:childTnLst>
                              <p:par>
                                <p:cTn id="96" presetID="26" presetClass="entr" presetSubtype="0" fill="hold" grpId="0" nodeType="afterEffect">
                                  <p:stCondLst>
                                    <p:cond delay="0"/>
                                  </p:stCondLst>
                                  <p:childTnLst>
                                    <p:set>
                                      <p:cBhvr>
                                        <p:cTn id="97" dur="1" fill="hold">
                                          <p:stCondLst>
                                            <p:cond delay="0"/>
                                          </p:stCondLst>
                                        </p:cTn>
                                        <p:tgtEl>
                                          <p:spTgt spid="3">
                                            <p:txEl>
                                              <p:pRg st="5" end="5"/>
                                            </p:txEl>
                                          </p:spTgt>
                                        </p:tgtEl>
                                        <p:attrNameLst>
                                          <p:attrName>style.visibility</p:attrName>
                                        </p:attrNameLst>
                                      </p:cBhvr>
                                      <p:to>
                                        <p:strVal val="visible"/>
                                      </p:to>
                                    </p:set>
                                    <p:animEffect transition="in" filter="wipe(down)">
                                      <p:cBhvr>
                                        <p:cTn id="98" dur="580">
                                          <p:stCondLst>
                                            <p:cond delay="0"/>
                                          </p:stCondLst>
                                        </p:cTn>
                                        <p:tgtEl>
                                          <p:spTgt spid="3">
                                            <p:txEl>
                                              <p:pRg st="5" end="5"/>
                                            </p:txEl>
                                          </p:spTgt>
                                        </p:tgtEl>
                                      </p:cBhvr>
                                    </p:animEffect>
                                    <p:anim calcmode="lin" valueType="num">
                                      <p:cBhvr>
                                        <p:cTn id="99"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4" dur="26">
                                          <p:stCondLst>
                                            <p:cond delay="650"/>
                                          </p:stCondLst>
                                        </p:cTn>
                                        <p:tgtEl>
                                          <p:spTgt spid="3">
                                            <p:txEl>
                                              <p:pRg st="5" end="5"/>
                                            </p:txEl>
                                          </p:spTgt>
                                        </p:tgtEl>
                                      </p:cBhvr>
                                      <p:to x="100000" y="60000"/>
                                    </p:animScale>
                                    <p:animScale>
                                      <p:cBhvr>
                                        <p:cTn id="105" dur="166" decel="50000">
                                          <p:stCondLst>
                                            <p:cond delay="676"/>
                                          </p:stCondLst>
                                        </p:cTn>
                                        <p:tgtEl>
                                          <p:spTgt spid="3">
                                            <p:txEl>
                                              <p:pRg st="5" end="5"/>
                                            </p:txEl>
                                          </p:spTgt>
                                        </p:tgtEl>
                                      </p:cBhvr>
                                      <p:to x="100000" y="100000"/>
                                    </p:animScale>
                                    <p:animScale>
                                      <p:cBhvr>
                                        <p:cTn id="106" dur="26">
                                          <p:stCondLst>
                                            <p:cond delay="1312"/>
                                          </p:stCondLst>
                                        </p:cTn>
                                        <p:tgtEl>
                                          <p:spTgt spid="3">
                                            <p:txEl>
                                              <p:pRg st="5" end="5"/>
                                            </p:txEl>
                                          </p:spTgt>
                                        </p:tgtEl>
                                      </p:cBhvr>
                                      <p:to x="100000" y="80000"/>
                                    </p:animScale>
                                    <p:animScale>
                                      <p:cBhvr>
                                        <p:cTn id="107" dur="166" decel="50000">
                                          <p:stCondLst>
                                            <p:cond delay="1338"/>
                                          </p:stCondLst>
                                        </p:cTn>
                                        <p:tgtEl>
                                          <p:spTgt spid="3">
                                            <p:txEl>
                                              <p:pRg st="5" end="5"/>
                                            </p:txEl>
                                          </p:spTgt>
                                        </p:tgtEl>
                                      </p:cBhvr>
                                      <p:to x="100000" y="100000"/>
                                    </p:animScale>
                                    <p:animScale>
                                      <p:cBhvr>
                                        <p:cTn id="108" dur="26">
                                          <p:stCondLst>
                                            <p:cond delay="1642"/>
                                          </p:stCondLst>
                                        </p:cTn>
                                        <p:tgtEl>
                                          <p:spTgt spid="3">
                                            <p:txEl>
                                              <p:pRg st="5" end="5"/>
                                            </p:txEl>
                                          </p:spTgt>
                                        </p:tgtEl>
                                      </p:cBhvr>
                                      <p:to x="100000" y="90000"/>
                                    </p:animScale>
                                    <p:animScale>
                                      <p:cBhvr>
                                        <p:cTn id="109" dur="166" decel="50000">
                                          <p:stCondLst>
                                            <p:cond delay="1668"/>
                                          </p:stCondLst>
                                        </p:cTn>
                                        <p:tgtEl>
                                          <p:spTgt spid="3">
                                            <p:txEl>
                                              <p:pRg st="5" end="5"/>
                                            </p:txEl>
                                          </p:spTgt>
                                        </p:tgtEl>
                                      </p:cBhvr>
                                      <p:to x="100000" y="100000"/>
                                    </p:animScale>
                                    <p:animScale>
                                      <p:cBhvr>
                                        <p:cTn id="110" dur="26">
                                          <p:stCondLst>
                                            <p:cond delay="1808"/>
                                          </p:stCondLst>
                                        </p:cTn>
                                        <p:tgtEl>
                                          <p:spTgt spid="3">
                                            <p:txEl>
                                              <p:pRg st="5" end="5"/>
                                            </p:txEl>
                                          </p:spTgt>
                                        </p:tgtEl>
                                      </p:cBhvr>
                                      <p:to x="100000" y="95000"/>
                                    </p:animScale>
                                    <p:animScale>
                                      <p:cBhvr>
                                        <p:cTn id="111"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F9D6A-58E9-FB32-8162-91552653B9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A035B-D616-4E32-9617-3C1358F16400}"/>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DEC9E9B2-42C1-E56C-0C61-30FC418DE993}"/>
              </a:ext>
            </a:extLst>
          </p:cNvPr>
          <p:cNvSpPr>
            <a:spLocks noGrp="1"/>
          </p:cNvSpPr>
          <p:nvPr>
            <p:ph idx="1"/>
          </p:nvPr>
        </p:nvSpPr>
        <p:spPr>
          <a:xfrm>
            <a:off x="677334" y="1488613"/>
            <a:ext cx="8596668" cy="3880773"/>
          </a:xfrm>
        </p:spPr>
        <p:txBody>
          <a:bodyPr>
            <a:normAutofit/>
          </a:bodyPr>
          <a:lstStyle/>
          <a:p>
            <a:pPr marL="0" indent="0">
              <a:buNone/>
            </a:pPr>
            <a:r>
              <a:rPr lang="en-US" b="1" dirty="0">
                <a:solidFill>
                  <a:schemeClr val="tx1">
                    <a:lumMod val="95000"/>
                    <a:lumOff val="5000"/>
                  </a:schemeClr>
                </a:solidFill>
              </a:rPr>
              <a:t>3. DOM Overview</a:t>
            </a:r>
            <a:endParaRPr lang="en-US" dirty="0">
              <a:solidFill>
                <a:schemeClr val="tx1">
                  <a:lumMod val="95000"/>
                  <a:lumOff val="5000"/>
                </a:schemeClr>
              </a:solidFill>
            </a:endParaRPr>
          </a:p>
          <a:p>
            <a:r>
              <a:rPr lang="en-US" b="1" dirty="0"/>
              <a:t>Example:</a:t>
            </a:r>
          </a:p>
          <a:p>
            <a:endParaRPr lang="en-US" b="1" dirty="0"/>
          </a:p>
          <a:p>
            <a:pPr lvl="0"/>
            <a:endParaRPr lang="en-US" dirty="0"/>
          </a:p>
        </p:txBody>
      </p:sp>
      <p:sp>
        <p:nvSpPr>
          <p:cNvPr id="6" name="TextBox 5">
            <a:extLst>
              <a:ext uri="{FF2B5EF4-FFF2-40B4-BE49-F238E27FC236}">
                <a16:creationId xmlns:a16="http://schemas.microsoft.com/office/drawing/2014/main" id="{3F328C1D-422C-DA70-837B-03615DB62C04}"/>
              </a:ext>
            </a:extLst>
          </p:cNvPr>
          <p:cNvSpPr txBox="1"/>
          <p:nvPr/>
        </p:nvSpPr>
        <p:spPr>
          <a:xfrm>
            <a:off x="870784" y="2296416"/>
            <a:ext cx="8101766" cy="392159"/>
          </a:xfrm>
          <a:prstGeom prst="rect">
            <a:avLst/>
          </a:prstGeom>
          <a:noFill/>
        </p:spPr>
        <p:txBody>
          <a:bodyPr wrap="square">
            <a:spAutoFit/>
          </a:bodyPr>
          <a:lstStyle/>
          <a:p>
            <a:pPr>
              <a:lnSpc>
                <a:spcPct val="115000"/>
              </a:lnSpc>
              <a:spcAft>
                <a:spcPts val="600"/>
              </a:spcAft>
            </a:pPr>
            <a:r>
              <a:rPr lang="en-US" kern="100" dirty="0">
                <a:latin typeface="Calibri" panose="020F0502020204030204" pitchFamily="34" charset="0"/>
                <a:ea typeface="Calibri" panose="020F0502020204030204" pitchFamily="34" charset="0"/>
                <a:cs typeface="Arial" panose="020B0604020202020204" pitchFamily="34" charset="0"/>
              </a:rPr>
              <a:t>→ becomes a tree structure in memory.</a:t>
            </a:r>
          </a:p>
        </p:txBody>
      </p:sp>
      <p:pic>
        <p:nvPicPr>
          <p:cNvPr id="4" name="Picture 3">
            <a:extLst>
              <a:ext uri="{FF2B5EF4-FFF2-40B4-BE49-F238E27FC236}">
                <a16:creationId xmlns:a16="http://schemas.microsoft.com/office/drawing/2014/main" id="{87E3BF32-B5CF-FD3A-B2EF-F09DE975D3D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9000"/>
                    </a14:imgEffect>
                    <a14:imgEffect>
                      <a14:colorTemperature colorTemp="6804"/>
                    </a14:imgEffect>
                    <a14:imgEffect>
                      <a14:saturation sat="176000"/>
                    </a14:imgEffect>
                    <a14:imgEffect>
                      <a14:brightnessContrast contrast="34000"/>
                    </a14:imgEffect>
                  </a14:imgLayer>
                </a14:imgProps>
              </a:ext>
            </a:extLst>
          </a:blip>
          <a:stretch>
            <a:fillRect/>
          </a:stretch>
        </p:blipFill>
        <p:spPr>
          <a:xfrm>
            <a:off x="2631656" y="3307859"/>
            <a:ext cx="3713442" cy="1723134"/>
          </a:xfrm>
          <a:prstGeom prst="rect">
            <a:avLst/>
          </a:prstGeom>
          <a:solidFill>
            <a:srgbClr val="FFFFFF">
              <a:shade val="85000"/>
            </a:srgbClr>
          </a:solidFill>
          <a:ln w="3175" cap="rnd">
            <a:solidFill>
              <a:schemeClr val="tx1"/>
            </a:solidFill>
          </a:ln>
          <a:effectLst>
            <a:glow rad="63500">
              <a:schemeClr val="accent2">
                <a:satMod val="175000"/>
                <a:alpha val="40000"/>
              </a:schemeClr>
            </a:glow>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72739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childTnLst>
                          </p:cTn>
                        </p:par>
                        <p:par>
                          <p:cTn id="45" fill="hold">
                            <p:stCondLst>
                              <p:cond delay="2000"/>
                            </p:stCondLst>
                            <p:childTnLst>
                              <p:par>
                                <p:cTn id="46" presetID="53" presetClass="entr" presetSubtype="16"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80">
                                          <p:stCondLst>
                                            <p:cond delay="0"/>
                                          </p:stCondLst>
                                        </p:cTn>
                                        <p:tgtEl>
                                          <p:spTgt spid="6"/>
                                        </p:tgtEl>
                                      </p:cBhvr>
                                    </p:animEffect>
                                    <p:anim calcmode="lin" valueType="num">
                                      <p:cBhvr>
                                        <p:cTn id="5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gtEl>
                                      </p:cBhvr>
                                      <p:to x="100000" y="60000"/>
                                    </p:animScale>
                                    <p:animScale>
                                      <p:cBhvr>
                                        <p:cTn id="62" dur="166" decel="50000">
                                          <p:stCondLst>
                                            <p:cond delay="676"/>
                                          </p:stCondLst>
                                        </p:cTn>
                                        <p:tgtEl>
                                          <p:spTgt spid="6"/>
                                        </p:tgtEl>
                                      </p:cBhvr>
                                      <p:to x="100000" y="100000"/>
                                    </p:animScale>
                                    <p:animScale>
                                      <p:cBhvr>
                                        <p:cTn id="63" dur="26">
                                          <p:stCondLst>
                                            <p:cond delay="1312"/>
                                          </p:stCondLst>
                                        </p:cTn>
                                        <p:tgtEl>
                                          <p:spTgt spid="6"/>
                                        </p:tgtEl>
                                      </p:cBhvr>
                                      <p:to x="100000" y="80000"/>
                                    </p:animScale>
                                    <p:animScale>
                                      <p:cBhvr>
                                        <p:cTn id="64" dur="166" decel="50000">
                                          <p:stCondLst>
                                            <p:cond delay="1338"/>
                                          </p:stCondLst>
                                        </p:cTn>
                                        <p:tgtEl>
                                          <p:spTgt spid="6"/>
                                        </p:tgtEl>
                                      </p:cBhvr>
                                      <p:to x="100000" y="100000"/>
                                    </p:animScale>
                                    <p:animScale>
                                      <p:cBhvr>
                                        <p:cTn id="65" dur="26">
                                          <p:stCondLst>
                                            <p:cond delay="1642"/>
                                          </p:stCondLst>
                                        </p:cTn>
                                        <p:tgtEl>
                                          <p:spTgt spid="6"/>
                                        </p:tgtEl>
                                      </p:cBhvr>
                                      <p:to x="100000" y="90000"/>
                                    </p:animScale>
                                    <p:animScale>
                                      <p:cBhvr>
                                        <p:cTn id="66" dur="166" decel="50000">
                                          <p:stCondLst>
                                            <p:cond delay="1668"/>
                                          </p:stCondLst>
                                        </p:cTn>
                                        <p:tgtEl>
                                          <p:spTgt spid="6"/>
                                        </p:tgtEl>
                                      </p:cBhvr>
                                      <p:to x="100000" y="100000"/>
                                    </p:animScale>
                                    <p:animScale>
                                      <p:cBhvr>
                                        <p:cTn id="67" dur="26">
                                          <p:stCondLst>
                                            <p:cond delay="1808"/>
                                          </p:stCondLst>
                                        </p:cTn>
                                        <p:tgtEl>
                                          <p:spTgt spid="6"/>
                                        </p:tgtEl>
                                      </p:cBhvr>
                                      <p:to x="100000" y="95000"/>
                                    </p:animScale>
                                    <p:animScale>
                                      <p:cBhvr>
                                        <p:cTn id="6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220B1-3802-2EEA-8EEC-19ACB5D309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FA94B-5E5F-135B-C1D2-C337AD3FF2E5}"/>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6210A601-D511-A712-4AFE-94BCE10C9367}"/>
              </a:ext>
            </a:extLst>
          </p:cNvPr>
          <p:cNvSpPr>
            <a:spLocks noGrp="1"/>
          </p:cNvSpPr>
          <p:nvPr>
            <p:ph idx="1"/>
          </p:nvPr>
        </p:nvSpPr>
        <p:spPr/>
        <p:txBody>
          <a:bodyPr>
            <a:normAutofit/>
          </a:bodyPr>
          <a:lstStyle/>
          <a:p>
            <a:pPr marL="0" indent="0">
              <a:buNone/>
            </a:pPr>
            <a:r>
              <a:rPr lang="en-US" sz="2000" b="1" dirty="0"/>
              <a:t>Why is this important in ServiceNow?</a:t>
            </a:r>
          </a:p>
          <a:p>
            <a:r>
              <a:rPr lang="en-US" b="1" dirty="0"/>
              <a:t>Service Portal Widgets rely heavily on the DOM.</a:t>
            </a:r>
            <a:br>
              <a:rPr lang="en-US" dirty="0"/>
            </a:br>
            <a:r>
              <a:rPr lang="en-US" dirty="0"/>
              <a:t>Any UI component or widget dynamically interacts with and updates the DOM structure.</a:t>
            </a:r>
          </a:p>
          <a:p>
            <a:r>
              <a:rPr lang="en-US" b="1" dirty="0"/>
              <a:t>Any UI change directly impacts performance.</a:t>
            </a:r>
            <a:br>
              <a:rPr lang="en-US" dirty="0"/>
            </a:br>
            <a:r>
              <a:rPr lang="en-US" dirty="0"/>
              <a:t>Modifying elements, styles, or layouts can trigger reflows and repaints, which may slow down the application if not handled properly.</a:t>
            </a:r>
          </a:p>
          <a:p>
            <a:r>
              <a:rPr lang="en-US" b="1" dirty="0"/>
              <a:t>Optimizing the Critical Rendering Path (CRP) improves system speed and user experience.</a:t>
            </a:r>
            <a:br>
              <a:rPr lang="en-US" dirty="0"/>
            </a:br>
            <a:r>
              <a:rPr lang="en-US" dirty="0"/>
              <a:t>Efficient rendering ensures faster page loading, smoother interactions, and better overall portal performance.</a:t>
            </a:r>
          </a:p>
        </p:txBody>
      </p:sp>
    </p:spTree>
    <p:extLst>
      <p:ext uri="{BB962C8B-B14F-4D97-AF65-F5344CB8AC3E}">
        <p14:creationId xmlns:p14="http://schemas.microsoft.com/office/powerpoint/2010/main" val="534803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par>
                          <p:cTn id="61" fill="hold">
                            <p:stCondLst>
                              <p:cond delay="7000"/>
                            </p:stCondLst>
                            <p:childTnLst>
                              <p:par>
                                <p:cTn id="62" presetID="26" presetClass="entr" presetSubtype="0" fill="hold" grpId="0" nodeType="after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wipe(down)">
                                      <p:cBhvr>
                                        <p:cTn id="64" dur="580">
                                          <p:stCondLst>
                                            <p:cond delay="0"/>
                                          </p:stCondLst>
                                        </p:cTn>
                                        <p:tgtEl>
                                          <p:spTgt spid="3">
                                            <p:txEl>
                                              <p:pRg st="3" end="3"/>
                                            </p:txEl>
                                          </p:spTgt>
                                        </p:tgtEl>
                                      </p:cBhvr>
                                    </p:animEffect>
                                    <p:anim calcmode="lin" valueType="num">
                                      <p:cBhvr>
                                        <p:cTn id="6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3" end="3"/>
                                            </p:txEl>
                                          </p:spTgt>
                                        </p:tgtEl>
                                      </p:cBhvr>
                                      <p:to x="100000" y="60000"/>
                                    </p:animScale>
                                    <p:animScale>
                                      <p:cBhvr>
                                        <p:cTn id="71" dur="166" decel="50000">
                                          <p:stCondLst>
                                            <p:cond delay="676"/>
                                          </p:stCondLst>
                                        </p:cTn>
                                        <p:tgtEl>
                                          <p:spTgt spid="3">
                                            <p:txEl>
                                              <p:pRg st="3" end="3"/>
                                            </p:txEl>
                                          </p:spTgt>
                                        </p:tgtEl>
                                      </p:cBhvr>
                                      <p:to x="100000" y="100000"/>
                                    </p:animScale>
                                    <p:animScale>
                                      <p:cBhvr>
                                        <p:cTn id="72" dur="26">
                                          <p:stCondLst>
                                            <p:cond delay="1312"/>
                                          </p:stCondLst>
                                        </p:cTn>
                                        <p:tgtEl>
                                          <p:spTgt spid="3">
                                            <p:txEl>
                                              <p:pRg st="3" end="3"/>
                                            </p:txEl>
                                          </p:spTgt>
                                        </p:tgtEl>
                                      </p:cBhvr>
                                      <p:to x="100000" y="80000"/>
                                    </p:animScale>
                                    <p:animScale>
                                      <p:cBhvr>
                                        <p:cTn id="73" dur="166" decel="50000">
                                          <p:stCondLst>
                                            <p:cond delay="1338"/>
                                          </p:stCondLst>
                                        </p:cTn>
                                        <p:tgtEl>
                                          <p:spTgt spid="3">
                                            <p:txEl>
                                              <p:pRg st="3" end="3"/>
                                            </p:txEl>
                                          </p:spTgt>
                                        </p:tgtEl>
                                      </p:cBhvr>
                                      <p:to x="100000" y="100000"/>
                                    </p:animScale>
                                    <p:animScale>
                                      <p:cBhvr>
                                        <p:cTn id="74" dur="26">
                                          <p:stCondLst>
                                            <p:cond delay="1642"/>
                                          </p:stCondLst>
                                        </p:cTn>
                                        <p:tgtEl>
                                          <p:spTgt spid="3">
                                            <p:txEl>
                                              <p:pRg st="3" end="3"/>
                                            </p:txEl>
                                          </p:spTgt>
                                        </p:tgtEl>
                                      </p:cBhvr>
                                      <p:to x="100000" y="90000"/>
                                    </p:animScale>
                                    <p:animScale>
                                      <p:cBhvr>
                                        <p:cTn id="75" dur="166" decel="50000">
                                          <p:stCondLst>
                                            <p:cond delay="1668"/>
                                          </p:stCondLst>
                                        </p:cTn>
                                        <p:tgtEl>
                                          <p:spTgt spid="3">
                                            <p:txEl>
                                              <p:pRg st="3" end="3"/>
                                            </p:txEl>
                                          </p:spTgt>
                                        </p:tgtEl>
                                      </p:cBhvr>
                                      <p:to x="100000" y="100000"/>
                                    </p:animScale>
                                    <p:animScale>
                                      <p:cBhvr>
                                        <p:cTn id="76" dur="26">
                                          <p:stCondLst>
                                            <p:cond delay="1808"/>
                                          </p:stCondLst>
                                        </p:cTn>
                                        <p:tgtEl>
                                          <p:spTgt spid="3">
                                            <p:txEl>
                                              <p:pRg st="3" end="3"/>
                                            </p:txEl>
                                          </p:spTgt>
                                        </p:tgtEl>
                                      </p:cBhvr>
                                      <p:to x="100000" y="95000"/>
                                    </p:animScale>
                                    <p:animScale>
                                      <p:cBhvr>
                                        <p:cTn id="77"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84452-4FDC-771A-5432-5ECB41F01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5BF4DC-5439-1F09-EDA1-37E6575E6CDB}"/>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4E632D4E-B67D-8E36-2438-AA236765A923}"/>
              </a:ext>
            </a:extLst>
          </p:cNvPr>
          <p:cNvSpPr>
            <a:spLocks noGrp="1"/>
          </p:cNvSpPr>
          <p:nvPr>
            <p:ph idx="1"/>
          </p:nvPr>
        </p:nvSpPr>
        <p:spPr>
          <a:xfrm>
            <a:off x="1103312" y="1814382"/>
            <a:ext cx="8946541" cy="4195481"/>
          </a:xfrm>
        </p:spPr>
        <p:txBody>
          <a:bodyPr>
            <a:normAutofit/>
          </a:bodyPr>
          <a:lstStyle/>
          <a:p>
            <a:pPr marL="0" indent="0">
              <a:buNone/>
            </a:pPr>
            <a:r>
              <a:rPr lang="en-US" b="1" dirty="0">
                <a:solidFill>
                  <a:schemeClr val="tx1">
                    <a:lumMod val="95000"/>
                    <a:lumOff val="5000"/>
                  </a:schemeClr>
                </a:solidFill>
              </a:rPr>
              <a:t>4. SEO &amp; Accessibility Importance</a:t>
            </a:r>
            <a:endParaRPr lang="en-US" dirty="0">
              <a:solidFill>
                <a:schemeClr val="tx1">
                  <a:lumMod val="95000"/>
                  <a:lumOff val="5000"/>
                </a:schemeClr>
              </a:solidFill>
            </a:endParaRPr>
          </a:p>
          <a:p>
            <a:r>
              <a:rPr lang="en-US" b="1" dirty="0"/>
              <a:t>SEO (Search Engine Optimization)</a:t>
            </a:r>
            <a:endParaRPr lang="en-US" dirty="0"/>
          </a:p>
          <a:p>
            <a:r>
              <a:rPr lang="en-US" dirty="0"/>
              <a:t>Ensures content is </a:t>
            </a:r>
            <a:r>
              <a:rPr lang="en-US" b="1" dirty="0"/>
              <a:t>discoverable by search engines</a:t>
            </a:r>
            <a:r>
              <a:rPr lang="en-US" dirty="0"/>
              <a:t>.</a:t>
            </a:r>
          </a:p>
          <a:p>
            <a:r>
              <a:rPr lang="en-US" dirty="0"/>
              <a:t>why </a:t>
            </a:r>
            <a:r>
              <a:rPr lang="en-US" dirty="0" err="1"/>
              <a:t>seo</a:t>
            </a:r>
            <a:r>
              <a:rPr lang="en-US" dirty="0"/>
              <a:t> is important:</a:t>
            </a:r>
          </a:p>
          <a:p>
            <a:endParaRPr lang="en-US" dirty="0"/>
          </a:p>
        </p:txBody>
      </p:sp>
      <p:sp>
        <p:nvSpPr>
          <p:cNvPr id="11" name="Rectangle 8">
            <a:extLst>
              <a:ext uri="{FF2B5EF4-FFF2-40B4-BE49-F238E27FC236}">
                <a16:creationId xmlns:a16="http://schemas.microsoft.com/office/drawing/2014/main" id="{7CFEF287-1889-DCF4-E7C9-F4205D661D9F}"/>
              </a:ext>
            </a:extLst>
          </p:cNvPr>
          <p:cNvSpPr>
            <a:spLocks noChangeArrowheads="1"/>
          </p:cNvSpPr>
          <p:nvPr/>
        </p:nvSpPr>
        <p:spPr bwMode="auto">
          <a:xfrm rot="10800000" flipV="1">
            <a:off x="1612757" y="3369967"/>
            <a:ext cx="4876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rebuchet MS (Body)"/>
              </a:rPr>
              <a:t>Increases traffic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rebuchet MS (Body)"/>
              </a:rPr>
              <a:t>Improves user experience</a:t>
            </a:r>
          </a:p>
          <a:p>
            <a:pPr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Trebuchet MS (Body)"/>
              </a:rPr>
              <a:t>Builds website credibility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rebuchet MS (Body)"/>
              </a:rPr>
              <a:t>Helps businesses reach customers</a:t>
            </a:r>
          </a:p>
        </p:txBody>
      </p:sp>
    </p:spTree>
    <p:extLst>
      <p:ext uri="{BB962C8B-B14F-4D97-AF65-F5344CB8AC3E}">
        <p14:creationId xmlns:p14="http://schemas.microsoft.com/office/powerpoint/2010/main" val="3845284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animEffect transition="in" filter="wipe(down)">
                                      <p:cBhvr>
                                        <p:cTn id="65" dur="580">
                                          <p:stCondLst>
                                            <p:cond delay="0"/>
                                          </p:stCondLst>
                                        </p:cTn>
                                        <p:tgtEl>
                                          <p:spTgt spid="3">
                                            <p:txEl>
                                              <p:pRg st="3" end="3"/>
                                            </p:txEl>
                                          </p:spTgt>
                                        </p:tgtEl>
                                      </p:cBhvr>
                                    </p:animEffect>
                                    <p:anim calcmode="lin" valueType="num">
                                      <p:cBhvr>
                                        <p:cTn id="6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3">
                                            <p:txEl>
                                              <p:pRg st="3" end="3"/>
                                            </p:txEl>
                                          </p:spTgt>
                                        </p:tgtEl>
                                      </p:cBhvr>
                                      <p:to x="100000" y="60000"/>
                                    </p:animScale>
                                    <p:animScale>
                                      <p:cBhvr>
                                        <p:cTn id="72" dur="166" decel="50000">
                                          <p:stCondLst>
                                            <p:cond delay="676"/>
                                          </p:stCondLst>
                                        </p:cTn>
                                        <p:tgtEl>
                                          <p:spTgt spid="3">
                                            <p:txEl>
                                              <p:pRg st="3" end="3"/>
                                            </p:txEl>
                                          </p:spTgt>
                                        </p:tgtEl>
                                      </p:cBhvr>
                                      <p:to x="100000" y="100000"/>
                                    </p:animScale>
                                    <p:animScale>
                                      <p:cBhvr>
                                        <p:cTn id="73" dur="26">
                                          <p:stCondLst>
                                            <p:cond delay="1312"/>
                                          </p:stCondLst>
                                        </p:cTn>
                                        <p:tgtEl>
                                          <p:spTgt spid="3">
                                            <p:txEl>
                                              <p:pRg st="3" end="3"/>
                                            </p:txEl>
                                          </p:spTgt>
                                        </p:tgtEl>
                                      </p:cBhvr>
                                      <p:to x="100000" y="80000"/>
                                    </p:animScale>
                                    <p:animScale>
                                      <p:cBhvr>
                                        <p:cTn id="74" dur="166" decel="50000">
                                          <p:stCondLst>
                                            <p:cond delay="1338"/>
                                          </p:stCondLst>
                                        </p:cTn>
                                        <p:tgtEl>
                                          <p:spTgt spid="3">
                                            <p:txEl>
                                              <p:pRg st="3" end="3"/>
                                            </p:txEl>
                                          </p:spTgt>
                                        </p:tgtEl>
                                      </p:cBhvr>
                                      <p:to x="100000" y="100000"/>
                                    </p:animScale>
                                    <p:animScale>
                                      <p:cBhvr>
                                        <p:cTn id="75" dur="26">
                                          <p:stCondLst>
                                            <p:cond delay="1642"/>
                                          </p:stCondLst>
                                        </p:cTn>
                                        <p:tgtEl>
                                          <p:spTgt spid="3">
                                            <p:txEl>
                                              <p:pRg st="3" end="3"/>
                                            </p:txEl>
                                          </p:spTgt>
                                        </p:tgtEl>
                                      </p:cBhvr>
                                      <p:to x="100000" y="90000"/>
                                    </p:animScale>
                                    <p:animScale>
                                      <p:cBhvr>
                                        <p:cTn id="76" dur="166" decel="50000">
                                          <p:stCondLst>
                                            <p:cond delay="1668"/>
                                          </p:stCondLst>
                                        </p:cTn>
                                        <p:tgtEl>
                                          <p:spTgt spid="3">
                                            <p:txEl>
                                              <p:pRg st="3" end="3"/>
                                            </p:txEl>
                                          </p:spTgt>
                                        </p:tgtEl>
                                      </p:cBhvr>
                                      <p:to x="100000" y="100000"/>
                                    </p:animScale>
                                    <p:animScale>
                                      <p:cBhvr>
                                        <p:cTn id="77" dur="26">
                                          <p:stCondLst>
                                            <p:cond delay="1808"/>
                                          </p:stCondLst>
                                        </p:cTn>
                                        <p:tgtEl>
                                          <p:spTgt spid="3">
                                            <p:txEl>
                                              <p:pRg st="3" end="3"/>
                                            </p:txEl>
                                          </p:spTgt>
                                        </p:tgtEl>
                                      </p:cBhvr>
                                      <p:to x="100000" y="95000"/>
                                    </p:animScale>
                                    <p:animScale>
                                      <p:cBhvr>
                                        <p:cTn id="78"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7722-6403-9BC3-4AF5-FD658C768C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37EFF-65B6-426F-3CBC-9D845553D6B3}"/>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F50F631B-0D4E-4C6A-971F-0F5035A27854}"/>
              </a:ext>
            </a:extLst>
          </p:cNvPr>
          <p:cNvSpPr>
            <a:spLocks noGrp="1"/>
          </p:cNvSpPr>
          <p:nvPr>
            <p:ph idx="1"/>
          </p:nvPr>
        </p:nvSpPr>
        <p:spPr>
          <a:xfrm>
            <a:off x="1103312" y="1758721"/>
            <a:ext cx="8946541" cy="4195481"/>
          </a:xfrm>
        </p:spPr>
        <p:txBody>
          <a:bodyPr>
            <a:normAutofit/>
          </a:bodyPr>
          <a:lstStyle/>
          <a:p>
            <a:pPr marL="0" indent="0">
              <a:buNone/>
            </a:pPr>
            <a:r>
              <a:rPr lang="en-US" dirty="0"/>
              <a:t>How do search engines read a webpage?</a:t>
            </a:r>
          </a:p>
          <a:p>
            <a:pPr marL="0" indent="0">
              <a:buNone/>
            </a:pPr>
            <a:r>
              <a:rPr lang="en-US" dirty="0"/>
              <a:t>     Search engines don't see the design.</a:t>
            </a:r>
          </a:p>
          <a:p>
            <a:pPr marL="0" indent="0">
              <a:buNone/>
            </a:pPr>
            <a:r>
              <a:rPr lang="en-US" dirty="0"/>
              <a:t>     They only read the code.</a:t>
            </a:r>
          </a:p>
          <a:p>
            <a:pPr marL="0" indent="0">
              <a:buNone/>
            </a:pPr>
            <a:r>
              <a:rPr lang="en-US" dirty="0"/>
              <a:t>Therefore, SEO depends on:</a:t>
            </a:r>
          </a:p>
          <a:p>
            <a:r>
              <a:rPr lang="en-US" dirty="0"/>
              <a:t>Page structure</a:t>
            </a:r>
          </a:p>
          <a:p>
            <a:r>
              <a:rPr lang="en-US" dirty="0"/>
              <a:t>Site speed</a:t>
            </a:r>
          </a:p>
          <a:p>
            <a:r>
              <a:rPr lang="en-US" dirty="0"/>
              <a:t>High-quality content</a:t>
            </a:r>
          </a:p>
          <a:p>
            <a:r>
              <a:rPr lang="en-US" dirty="0"/>
              <a:t>Using semantic HTML</a:t>
            </a:r>
          </a:p>
        </p:txBody>
      </p:sp>
    </p:spTree>
    <p:extLst>
      <p:ext uri="{BB962C8B-B14F-4D97-AF65-F5344CB8AC3E}">
        <p14:creationId xmlns:p14="http://schemas.microsoft.com/office/powerpoint/2010/main" val="1416209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par>
                          <p:cTn id="61" fill="hold">
                            <p:stCondLst>
                              <p:cond delay="7000"/>
                            </p:stCondLst>
                            <p:childTnLst>
                              <p:par>
                                <p:cTn id="62" presetID="26" presetClass="entr" presetSubtype="0" fill="hold" grpId="0" nodeType="after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wipe(down)">
                                      <p:cBhvr>
                                        <p:cTn id="64" dur="580">
                                          <p:stCondLst>
                                            <p:cond delay="0"/>
                                          </p:stCondLst>
                                        </p:cTn>
                                        <p:tgtEl>
                                          <p:spTgt spid="3">
                                            <p:txEl>
                                              <p:pRg st="3" end="3"/>
                                            </p:txEl>
                                          </p:spTgt>
                                        </p:tgtEl>
                                      </p:cBhvr>
                                    </p:animEffect>
                                    <p:anim calcmode="lin" valueType="num">
                                      <p:cBhvr>
                                        <p:cTn id="6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3" end="3"/>
                                            </p:txEl>
                                          </p:spTgt>
                                        </p:tgtEl>
                                      </p:cBhvr>
                                      <p:to x="100000" y="60000"/>
                                    </p:animScale>
                                    <p:animScale>
                                      <p:cBhvr>
                                        <p:cTn id="71" dur="166" decel="50000">
                                          <p:stCondLst>
                                            <p:cond delay="676"/>
                                          </p:stCondLst>
                                        </p:cTn>
                                        <p:tgtEl>
                                          <p:spTgt spid="3">
                                            <p:txEl>
                                              <p:pRg st="3" end="3"/>
                                            </p:txEl>
                                          </p:spTgt>
                                        </p:tgtEl>
                                      </p:cBhvr>
                                      <p:to x="100000" y="100000"/>
                                    </p:animScale>
                                    <p:animScale>
                                      <p:cBhvr>
                                        <p:cTn id="72" dur="26">
                                          <p:stCondLst>
                                            <p:cond delay="1312"/>
                                          </p:stCondLst>
                                        </p:cTn>
                                        <p:tgtEl>
                                          <p:spTgt spid="3">
                                            <p:txEl>
                                              <p:pRg st="3" end="3"/>
                                            </p:txEl>
                                          </p:spTgt>
                                        </p:tgtEl>
                                      </p:cBhvr>
                                      <p:to x="100000" y="80000"/>
                                    </p:animScale>
                                    <p:animScale>
                                      <p:cBhvr>
                                        <p:cTn id="73" dur="166" decel="50000">
                                          <p:stCondLst>
                                            <p:cond delay="1338"/>
                                          </p:stCondLst>
                                        </p:cTn>
                                        <p:tgtEl>
                                          <p:spTgt spid="3">
                                            <p:txEl>
                                              <p:pRg st="3" end="3"/>
                                            </p:txEl>
                                          </p:spTgt>
                                        </p:tgtEl>
                                      </p:cBhvr>
                                      <p:to x="100000" y="100000"/>
                                    </p:animScale>
                                    <p:animScale>
                                      <p:cBhvr>
                                        <p:cTn id="74" dur="26">
                                          <p:stCondLst>
                                            <p:cond delay="1642"/>
                                          </p:stCondLst>
                                        </p:cTn>
                                        <p:tgtEl>
                                          <p:spTgt spid="3">
                                            <p:txEl>
                                              <p:pRg st="3" end="3"/>
                                            </p:txEl>
                                          </p:spTgt>
                                        </p:tgtEl>
                                      </p:cBhvr>
                                      <p:to x="100000" y="90000"/>
                                    </p:animScale>
                                    <p:animScale>
                                      <p:cBhvr>
                                        <p:cTn id="75" dur="166" decel="50000">
                                          <p:stCondLst>
                                            <p:cond delay="1668"/>
                                          </p:stCondLst>
                                        </p:cTn>
                                        <p:tgtEl>
                                          <p:spTgt spid="3">
                                            <p:txEl>
                                              <p:pRg st="3" end="3"/>
                                            </p:txEl>
                                          </p:spTgt>
                                        </p:tgtEl>
                                      </p:cBhvr>
                                      <p:to x="100000" y="100000"/>
                                    </p:animScale>
                                    <p:animScale>
                                      <p:cBhvr>
                                        <p:cTn id="76" dur="26">
                                          <p:stCondLst>
                                            <p:cond delay="1808"/>
                                          </p:stCondLst>
                                        </p:cTn>
                                        <p:tgtEl>
                                          <p:spTgt spid="3">
                                            <p:txEl>
                                              <p:pRg st="3" end="3"/>
                                            </p:txEl>
                                          </p:spTgt>
                                        </p:tgtEl>
                                      </p:cBhvr>
                                      <p:to x="100000" y="95000"/>
                                    </p:animScale>
                                    <p:animScale>
                                      <p:cBhvr>
                                        <p:cTn id="77" dur="166" decel="50000">
                                          <p:stCondLst>
                                            <p:cond delay="1834"/>
                                          </p:stCondLst>
                                        </p:cTn>
                                        <p:tgtEl>
                                          <p:spTgt spid="3">
                                            <p:txEl>
                                              <p:pRg st="3" end="3"/>
                                            </p:txEl>
                                          </p:spTgt>
                                        </p:tgtEl>
                                      </p:cBhvr>
                                      <p:to x="100000" y="100000"/>
                                    </p:animScale>
                                  </p:childTnLst>
                                </p:cTn>
                              </p:par>
                            </p:childTnLst>
                          </p:cTn>
                        </p:par>
                        <p:par>
                          <p:cTn id="78" fill="hold">
                            <p:stCondLst>
                              <p:cond delay="9000"/>
                            </p:stCondLst>
                            <p:childTnLst>
                              <p:par>
                                <p:cTn id="79" presetID="26" presetClass="entr" presetSubtype="0" fill="hold" grpId="0" nodeType="after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down)">
                                      <p:cBhvr>
                                        <p:cTn id="81" dur="580">
                                          <p:stCondLst>
                                            <p:cond delay="0"/>
                                          </p:stCondLst>
                                        </p:cTn>
                                        <p:tgtEl>
                                          <p:spTgt spid="3">
                                            <p:txEl>
                                              <p:pRg st="4" end="4"/>
                                            </p:txEl>
                                          </p:spTgt>
                                        </p:tgtEl>
                                      </p:cBhvr>
                                    </p:animEffect>
                                    <p:anim calcmode="lin" valueType="num">
                                      <p:cBhvr>
                                        <p:cTn id="8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3">
                                            <p:txEl>
                                              <p:pRg st="4" end="4"/>
                                            </p:txEl>
                                          </p:spTgt>
                                        </p:tgtEl>
                                      </p:cBhvr>
                                      <p:to x="100000" y="60000"/>
                                    </p:animScale>
                                    <p:animScale>
                                      <p:cBhvr>
                                        <p:cTn id="88" dur="166" decel="50000">
                                          <p:stCondLst>
                                            <p:cond delay="676"/>
                                          </p:stCondLst>
                                        </p:cTn>
                                        <p:tgtEl>
                                          <p:spTgt spid="3">
                                            <p:txEl>
                                              <p:pRg st="4" end="4"/>
                                            </p:txEl>
                                          </p:spTgt>
                                        </p:tgtEl>
                                      </p:cBhvr>
                                      <p:to x="100000" y="100000"/>
                                    </p:animScale>
                                    <p:animScale>
                                      <p:cBhvr>
                                        <p:cTn id="89" dur="26">
                                          <p:stCondLst>
                                            <p:cond delay="1312"/>
                                          </p:stCondLst>
                                        </p:cTn>
                                        <p:tgtEl>
                                          <p:spTgt spid="3">
                                            <p:txEl>
                                              <p:pRg st="4" end="4"/>
                                            </p:txEl>
                                          </p:spTgt>
                                        </p:tgtEl>
                                      </p:cBhvr>
                                      <p:to x="100000" y="80000"/>
                                    </p:animScale>
                                    <p:animScale>
                                      <p:cBhvr>
                                        <p:cTn id="90" dur="166" decel="50000">
                                          <p:stCondLst>
                                            <p:cond delay="1338"/>
                                          </p:stCondLst>
                                        </p:cTn>
                                        <p:tgtEl>
                                          <p:spTgt spid="3">
                                            <p:txEl>
                                              <p:pRg st="4" end="4"/>
                                            </p:txEl>
                                          </p:spTgt>
                                        </p:tgtEl>
                                      </p:cBhvr>
                                      <p:to x="100000" y="100000"/>
                                    </p:animScale>
                                    <p:animScale>
                                      <p:cBhvr>
                                        <p:cTn id="91" dur="26">
                                          <p:stCondLst>
                                            <p:cond delay="1642"/>
                                          </p:stCondLst>
                                        </p:cTn>
                                        <p:tgtEl>
                                          <p:spTgt spid="3">
                                            <p:txEl>
                                              <p:pRg st="4" end="4"/>
                                            </p:txEl>
                                          </p:spTgt>
                                        </p:tgtEl>
                                      </p:cBhvr>
                                      <p:to x="100000" y="90000"/>
                                    </p:animScale>
                                    <p:animScale>
                                      <p:cBhvr>
                                        <p:cTn id="92" dur="166" decel="50000">
                                          <p:stCondLst>
                                            <p:cond delay="1668"/>
                                          </p:stCondLst>
                                        </p:cTn>
                                        <p:tgtEl>
                                          <p:spTgt spid="3">
                                            <p:txEl>
                                              <p:pRg st="4" end="4"/>
                                            </p:txEl>
                                          </p:spTgt>
                                        </p:tgtEl>
                                      </p:cBhvr>
                                      <p:to x="100000" y="100000"/>
                                    </p:animScale>
                                    <p:animScale>
                                      <p:cBhvr>
                                        <p:cTn id="93" dur="26">
                                          <p:stCondLst>
                                            <p:cond delay="1808"/>
                                          </p:stCondLst>
                                        </p:cTn>
                                        <p:tgtEl>
                                          <p:spTgt spid="3">
                                            <p:txEl>
                                              <p:pRg st="4" end="4"/>
                                            </p:txEl>
                                          </p:spTgt>
                                        </p:tgtEl>
                                      </p:cBhvr>
                                      <p:to x="100000" y="95000"/>
                                    </p:animScale>
                                    <p:animScale>
                                      <p:cBhvr>
                                        <p:cTn id="94" dur="166" decel="50000">
                                          <p:stCondLst>
                                            <p:cond delay="1834"/>
                                          </p:stCondLst>
                                        </p:cTn>
                                        <p:tgtEl>
                                          <p:spTgt spid="3">
                                            <p:txEl>
                                              <p:pRg st="4" end="4"/>
                                            </p:txEl>
                                          </p:spTgt>
                                        </p:tgtEl>
                                      </p:cBhvr>
                                      <p:to x="100000" y="100000"/>
                                    </p:animScale>
                                  </p:childTnLst>
                                </p:cTn>
                              </p:par>
                            </p:childTnLst>
                          </p:cTn>
                        </p:par>
                        <p:par>
                          <p:cTn id="95" fill="hold">
                            <p:stCondLst>
                              <p:cond delay="11000"/>
                            </p:stCondLst>
                            <p:childTnLst>
                              <p:par>
                                <p:cTn id="96" presetID="26" presetClass="entr" presetSubtype="0" fill="hold" grpId="0" nodeType="afterEffect">
                                  <p:stCondLst>
                                    <p:cond delay="0"/>
                                  </p:stCondLst>
                                  <p:childTnLst>
                                    <p:set>
                                      <p:cBhvr>
                                        <p:cTn id="97" dur="1" fill="hold">
                                          <p:stCondLst>
                                            <p:cond delay="0"/>
                                          </p:stCondLst>
                                        </p:cTn>
                                        <p:tgtEl>
                                          <p:spTgt spid="3">
                                            <p:txEl>
                                              <p:pRg st="5" end="5"/>
                                            </p:txEl>
                                          </p:spTgt>
                                        </p:tgtEl>
                                        <p:attrNameLst>
                                          <p:attrName>style.visibility</p:attrName>
                                        </p:attrNameLst>
                                      </p:cBhvr>
                                      <p:to>
                                        <p:strVal val="visible"/>
                                      </p:to>
                                    </p:set>
                                    <p:animEffect transition="in" filter="wipe(down)">
                                      <p:cBhvr>
                                        <p:cTn id="98" dur="580">
                                          <p:stCondLst>
                                            <p:cond delay="0"/>
                                          </p:stCondLst>
                                        </p:cTn>
                                        <p:tgtEl>
                                          <p:spTgt spid="3">
                                            <p:txEl>
                                              <p:pRg st="5" end="5"/>
                                            </p:txEl>
                                          </p:spTgt>
                                        </p:tgtEl>
                                      </p:cBhvr>
                                    </p:animEffect>
                                    <p:anim calcmode="lin" valueType="num">
                                      <p:cBhvr>
                                        <p:cTn id="99"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4" dur="26">
                                          <p:stCondLst>
                                            <p:cond delay="650"/>
                                          </p:stCondLst>
                                        </p:cTn>
                                        <p:tgtEl>
                                          <p:spTgt spid="3">
                                            <p:txEl>
                                              <p:pRg st="5" end="5"/>
                                            </p:txEl>
                                          </p:spTgt>
                                        </p:tgtEl>
                                      </p:cBhvr>
                                      <p:to x="100000" y="60000"/>
                                    </p:animScale>
                                    <p:animScale>
                                      <p:cBhvr>
                                        <p:cTn id="105" dur="166" decel="50000">
                                          <p:stCondLst>
                                            <p:cond delay="676"/>
                                          </p:stCondLst>
                                        </p:cTn>
                                        <p:tgtEl>
                                          <p:spTgt spid="3">
                                            <p:txEl>
                                              <p:pRg st="5" end="5"/>
                                            </p:txEl>
                                          </p:spTgt>
                                        </p:tgtEl>
                                      </p:cBhvr>
                                      <p:to x="100000" y="100000"/>
                                    </p:animScale>
                                    <p:animScale>
                                      <p:cBhvr>
                                        <p:cTn id="106" dur="26">
                                          <p:stCondLst>
                                            <p:cond delay="1312"/>
                                          </p:stCondLst>
                                        </p:cTn>
                                        <p:tgtEl>
                                          <p:spTgt spid="3">
                                            <p:txEl>
                                              <p:pRg st="5" end="5"/>
                                            </p:txEl>
                                          </p:spTgt>
                                        </p:tgtEl>
                                      </p:cBhvr>
                                      <p:to x="100000" y="80000"/>
                                    </p:animScale>
                                    <p:animScale>
                                      <p:cBhvr>
                                        <p:cTn id="107" dur="166" decel="50000">
                                          <p:stCondLst>
                                            <p:cond delay="1338"/>
                                          </p:stCondLst>
                                        </p:cTn>
                                        <p:tgtEl>
                                          <p:spTgt spid="3">
                                            <p:txEl>
                                              <p:pRg st="5" end="5"/>
                                            </p:txEl>
                                          </p:spTgt>
                                        </p:tgtEl>
                                      </p:cBhvr>
                                      <p:to x="100000" y="100000"/>
                                    </p:animScale>
                                    <p:animScale>
                                      <p:cBhvr>
                                        <p:cTn id="108" dur="26">
                                          <p:stCondLst>
                                            <p:cond delay="1642"/>
                                          </p:stCondLst>
                                        </p:cTn>
                                        <p:tgtEl>
                                          <p:spTgt spid="3">
                                            <p:txEl>
                                              <p:pRg st="5" end="5"/>
                                            </p:txEl>
                                          </p:spTgt>
                                        </p:tgtEl>
                                      </p:cBhvr>
                                      <p:to x="100000" y="90000"/>
                                    </p:animScale>
                                    <p:animScale>
                                      <p:cBhvr>
                                        <p:cTn id="109" dur="166" decel="50000">
                                          <p:stCondLst>
                                            <p:cond delay="1668"/>
                                          </p:stCondLst>
                                        </p:cTn>
                                        <p:tgtEl>
                                          <p:spTgt spid="3">
                                            <p:txEl>
                                              <p:pRg st="5" end="5"/>
                                            </p:txEl>
                                          </p:spTgt>
                                        </p:tgtEl>
                                      </p:cBhvr>
                                      <p:to x="100000" y="100000"/>
                                    </p:animScale>
                                    <p:animScale>
                                      <p:cBhvr>
                                        <p:cTn id="110" dur="26">
                                          <p:stCondLst>
                                            <p:cond delay="1808"/>
                                          </p:stCondLst>
                                        </p:cTn>
                                        <p:tgtEl>
                                          <p:spTgt spid="3">
                                            <p:txEl>
                                              <p:pRg st="5" end="5"/>
                                            </p:txEl>
                                          </p:spTgt>
                                        </p:tgtEl>
                                      </p:cBhvr>
                                      <p:to x="100000" y="95000"/>
                                    </p:animScale>
                                    <p:animScale>
                                      <p:cBhvr>
                                        <p:cTn id="111" dur="166" decel="50000">
                                          <p:stCondLst>
                                            <p:cond delay="1834"/>
                                          </p:stCondLst>
                                        </p:cTn>
                                        <p:tgtEl>
                                          <p:spTgt spid="3">
                                            <p:txEl>
                                              <p:pRg st="5" end="5"/>
                                            </p:txEl>
                                          </p:spTgt>
                                        </p:tgtEl>
                                      </p:cBhvr>
                                      <p:to x="100000" y="100000"/>
                                    </p:animScale>
                                  </p:childTnLst>
                                </p:cTn>
                              </p:par>
                            </p:childTnLst>
                          </p:cTn>
                        </p:par>
                        <p:par>
                          <p:cTn id="112" fill="hold">
                            <p:stCondLst>
                              <p:cond delay="13000"/>
                            </p:stCondLst>
                            <p:childTnLst>
                              <p:par>
                                <p:cTn id="113" presetID="26" presetClass="entr" presetSubtype="0" fill="hold" grpId="0" nodeType="after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par>
                          <p:cTn id="129" fill="hold">
                            <p:stCondLst>
                              <p:cond delay="15000"/>
                            </p:stCondLst>
                            <p:childTnLst>
                              <p:par>
                                <p:cTn id="130" presetID="26" presetClass="entr" presetSubtype="0" fill="hold" grpId="0" nodeType="afterEffect">
                                  <p:stCondLst>
                                    <p:cond delay="0"/>
                                  </p:stCondLst>
                                  <p:childTnLst>
                                    <p:set>
                                      <p:cBhvr>
                                        <p:cTn id="131" dur="1" fill="hold">
                                          <p:stCondLst>
                                            <p:cond delay="0"/>
                                          </p:stCondLst>
                                        </p:cTn>
                                        <p:tgtEl>
                                          <p:spTgt spid="3">
                                            <p:txEl>
                                              <p:pRg st="7" end="7"/>
                                            </p:txEl>
                                          </p:spTgt>
                                        </p:tgtEl>
                                        <p:attrNameLst>
                                          <p:attrName>style.visibility</p:attrName>
                                        </p:attrNameLst>
                                      </p:cBhvr>
                                      <p:to>
                                        <p:strVal val="visible"/>
                                      </p:to>
                                    </p:set>
                                    <p:animEffect transition="in" filter="wipe(down)">
                                      <p:cBhvr>
                                        <p:cTn id="132" dur="580">
                                          <p:stCondLst>
                                            <p:cond delay="0"/>
                                          </p:stCondLst>
                                        </p:cTn>
                                        <p:tgtEl>
                                          <p:spTgt spid="3">
                                            <p:txEl>
                                              <p:pRg st="7" end="7"/>
                                            </p:txEl>
                                          </p:spTgt>
                                        </p:tgtEl>
                                      </p:cBhvr>
                                    </p:animEffect>
                                    <p:anim calcmode="lin" valueType="num">
                                      <p:cBhvr>
                                        <p:cTn id="133"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4"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5"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6"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7"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8" dur="26">
                                          <p:stCondLst>
                                            <p:cond delay="650"/>
                                          </p:stCondLst>
                                        </p:cTn>
                                        <p:tgtEl>
                                          <p:spTgt spid="3">
                                            <p:txEl>
                                              <p:pRg st="7" end="7"/>
                                            </p:txEl>
                                          </p:spTgt>
                                        </p:tgtEl>
                                      </p:cBhvr>
                                      <p:to x="100000" y="60000"/>
                                    </p:animScale>
                                    <p:animScale>
                                      <p:cBhvr>
                                        <p:cTn id="139" dur="166" decel="50000">
                                          <p:stCondLst>
                                            <p:cond delay="676"/>
                                          </p:stCondLst>
                                        </p:cTn>
                                        <p:tgtEl>
                                          <p:spTgt spid="3">
                                            <p:txEl>
                                              <p:pRg st="7" end="7"/>
                                            </p:txEl>
                                          </p:spTgt>
                                        </p:tgtEl>
                                      </p:cBhvr>
                                      <p:to x="100000" y="100000"/>
                                    </p:animScale>
                                    <p:animScale>
                                      <p:cBhvr>
                                        <p:cTn id="140" dur="26">
                                          <p:stCondLst>
                                            <p:cond delay="1312"/>
                                          </p:stCondLst>
                                        </p:cTn>
                                        <p:tgtEl>
                                          <p:spTgt spid="3">
                                            <p:txEl>
                                              <p:pRg st="7" end="7"/>
                                            </p:txEl>
                                          </p:spTgt>
                                        </p:tgtEl>
                                      </p:cBhvr>
                                      <p:to x="100000" y="80000"/>
                                    </p:animScale>
                                    <p:animScale>
                                      <p:cBhvr>
                                        <p:cTn id="141" dur="166" decel="50000">
                                          <p:stCondLst>
                                            <p:cond delay="1338"/>
                                          </p:stCondLst>
                                        </p:cTn>
                                        <p:tgtEl>
                                          <p:spTgt spid="3">
                                            <p:txEl>
                                              <p:pRg st="7" end="7"/>
                                            </p:txEl>
                                          </p:spTgt>
                                        </p:tgtEl>
                                      </p:cBhvr>
                                      <p:to x="100000" y="100000"/>
                                    </p:animScale>
                                    <p:animScale>
                                      <p:cBhvr>
                                        <p:cTn id="142" dur="26">
                                          <p:stCondLst>
                                            <p:cond delay="1642"/>
                                          </p:stCondLst>
                                        </p:cTn>
                                        <p:tgtEl>
                                          <p:spTgt spid="3">
                                            <p:txEl>
                                              <p:pRg st="7" end="7"/>
                                            </p:txEl>
                                          </p:spTgt>
                                        </p:tgtEl>
                                      </p:cBhvr>
                                      <p:to x="100000" y="90000"/>
                                    </p:animScale>
                                    <p:animScale>
                                      <p:cBhvr>
                                        <p:cTn id="143" dur="166" decel="50000">
                                          <p:stCondLst>
                                            <p:cond delay="1668"/>
                                          </p:stCondLst>
                                        </p:cTn>
                                        <p:tgtEl>
                                          <p:spTgt spid="3">
                                            <p:txEl>
                                              <p:pRg st="7" end="7"/>
                                            </p:txEl>
                                          </p:spTgt>
                                        </p:tgtEl>
                                      </p:cBhvr>
                                      <p:to x="100000" y="100000"/>
                                    </p:animScale>
                                    <p:animScale>
                                      <p:cBhvr>
                                        <p:cTn id="144" dur="26">
                                          <p:stCondLst>
                                            <p:cond delay="1808"/>
                                          </p:stCondLst>
                                        </p:cTn>
                                        <p:tgtEl>
                                          <p:spTgt spid="3">
                                            <p:txEl>
                                              <p:pRg st="7" end="7"/>
                                            </p:txEl>
                                          </p:spTgt>
                                        </p:tgtEl>
                                      </p:cBhvr>
                                      <p:to x="100000" y="95000"/>
                                    </p:animScale>
                                    <p:animScale>
                                      <p:cBhvr>
                                        <p:cTn id="145"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F2F54-67E4-D72B-8556-525171671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5632E2-D41D-52C8-29A7-26346C264402}"/>
              </a:ext>
            </a:extLst>
          </p:cNvPr>
          <p:cNvSpPr>
            <a:spLocks noGrp="1"/>
          </p:cNvSpPr>
          <p:nvPr>
            <p:ph type="title"/>
          </p:nvPr>
        </p:nvSpPr>
        <p:spPr/>
        <p:txBody>
          <a:bodyPr/>
          <a:lstStyle/>
          <a:p>
            <a:r>
              <a:rPr lang="en-US" b="1" dirty="0">
                <a:solidFill>
                  <a:schemeClr val="tx2">
                    <a:lumMod val="75000"/>
                  </a:schemeClr>
                </a:solidFill>
              </a:rPr>
              <a:t>1. Modern Web Architecture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57E420F2-2C1D-9075-1670-DBD6C63A6518}"/>
              </a:ext>
            </a:extLst>
          </p:cNvPr>
          <p:cNvSpPr>
            <a:spLocks noGrp="1"/>
          </p:cNvSpPr>
          <p:nvPr>
            <p:ph idx="1"/>
          </p:nvPr>
        </p:nvSpPr>
        <p:spPr>
          <a:xfrm>
            <a:off x="1103312" y="1758721"/>
            <a:ext cx="8946541" cy="4195481"/>
          </a:xfrm>
        </p:spPr>
        <p:txBody>
          <a:bodyPr>
            <a:normAutofit/>
          </a:bodyPr>
          <a:lstStyle/>
          <a:p>
            <a:pPr marL="0" indent="0">
              <a:buNone/>
            </a:pPr>
            <a:r>
              <a:rPr lang="en-US" b="1" u="sng" dirty="0">
                <a:solidFill>
                  <a:schemeClr val="tx1">
                    <a:lumMod val="95000"/>
                    <a:lumOff val="5000"/>
                  </a:schemeClr>
                </a:solidFill>
              </a:rPr>
              <a:t>Accessibility </a:t>
            </a:r>
            <a:endParaRPr lang="en-US" u="sng" dirty="0">
              <a:solidFill>
                <a:schemeClr val="tx1">
                  <a:lumMod val="95000"/>
                  <a:lumOff val="5000"/>
                </a:schemeClr>
              </a:solidFill>
            </a:endParaRPr>
          </a:p>
          <a:p>
            <a:r>
              <a:rPr lang="en-US" dirty="0"/>
              <a:t>Key practices:</a:t>
            </a:r>
          </a:p>
          <a:p>
            <a:pPr lvl="1"/>
            <a:r>
              <a:rPr lang="en-US" dirty="0"/>
              <a:t>Semantic HTML</a:t>
            </a:r>
          </a:p>
          <a:p>
            <a:pPr lvl="1"/>
            <a:r>
              <a:rPr lang="en-US" dirty="0"/>
              <a:t>ARIA roles (only when needed)</a:t>
            </a:r>
          </a:p>
          <a:p>
            <a:pPr lvl="1"/>
            <a:r>
              <a:rPr lang="en-US" dirty="0"/>
              <a:t>Keyboard navigation</a:t>
            </a:r>
          </a:p>
          <a:p>
            <a:pPr lvl="1"/>
            <a:r>
              <a:rPr lang="en-US" dirty="0"/>
              <a:t>Screen-reader support</a:t>
            </a:r>
          </a:p>
          <a:p>
            <a:pPr lvl="1"/>
            <a:r>
              <a:rPr lang="en-US" dirty="0"/>
              <a:t>Color contrast &amp; readable fonts</a:t>
            </a:r>
          </a:p>
        </p:txBody>
      </p:sp>
    </p:spTree>
    <p:extLst>
      <p:ext uri="{BB962C8B-B14F-4D97-AF65-F5344CB8AC3E}">
        <p14:creationId xmlns:p14="http://schemas.microsoft.com/office/powerpoint/2010/main" val="1838998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wipe(down)">
                                      <p:cBhvr>
                                        <p:cTn id="46" dur="580">
                                          <p:stCondLst>
                                            <p:cond delay="0"/>
                                          </p:stCondLst>
                                        </p:cTn>
                                        <p:tgtEl>
                                          <p:spTgt spid="3">
                                            <p:txEl>
                                              <p:pRg st="2" end="2"/>
                                            </p:txEl>
                                          </p:spTgt>
                                        </p:tgtEl>
                                      </p:cBhvr>
                                    </p:animEffect>
                                    <p:anim calcmode="lin" valueType="num">
                                      <p:cBhvr>
                                        <p:cTn id="47"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3">
                                            <p:txEl>
                                              <p:pRg st="2" end="2"/>
                                            </p:txEl>
                                          </p:spTgt>
                                        </p:tgtEl>
                                      </p:cBhvr>
                                      <p:to x="100000" y="60000"/>
                                    </p:animScale>
                                    <p:animScale>
                                      <p:cBhvr>
                                        <p:cTn id="53" dur="166" decel="50000">
                                          <p:stCondLst>
                                            <p:cond delay="676"/>
                                          </p:stCondLst>
                                        </p:cTn>
                                        <p:tgtEl>
                                          <p:spTgt spid="3">
                                            <p:txEl>
                                              <p:pRg st="2" end="2"/>
                                            </p:txEl>
                                          </p:spTgt>
                                        </p:tgtEl>
                                      </p:cBhvr>
                                      <p:to x="100000" y="100000"/>
                                    </p:animScale>
                                    <p:animScale>
                                      <p:cBhvr>
                                        <p:cTn id="54" dur="26">
                                          <p:stCondLst>
                                            <p:cond delay="1312"/>
                                          </p:stCondLst>
                                        </p:cTn>
                                        <p:tgtEl>
                                          <p:spTgt spid="3">
                                            <p:txEl>
                                              <p:pRg st="2" end="2"/>
                                            </p:txEl>
                                          </p:spTgt>
                                        </p:tgtEl>
                                      </p:cBhvr>
                                      <p:to x="100000" y="80000"/>
                                    </p:animScale>
                                    <p:animScale>
                                      <p:cBhvr>
                                        <p:cTn id="55" dur="166" decel="50000">
                                          <p:stCondLst>
                                            <p:cond delay="1338"/>
                                          </p:stCondLst>
                                        </p:cTn>
                                        <p:tgtEl>
                                          <p:spTgt spid="3">
                                            <p:txEl>
                                              <p:pRg st="2" end="2"/>
                                            </p:txEl>
                                          </p:spTgt>
                                        </p:tgtEl>
                                      </p:cBhvr>
                                      <p:to x="100000" y="100000"/>
                                    </p:animScale>
                                    <p:animScale>
                                      <p:cBhvr>
                                        <p:cTn id="56" dur="26">
                                          <p:stCondLst>
                                            <p:cond delay="1642"/>
                                          </p:stCondLst>
                                        </p:cTn>
                                        <p:tgtEl>
                                          <p:spTgt spid="3">
                                            <p:txEl>
                                              <p:pRg st="2" end="2"/>
                                            </p:txEl>
                                          </p:spTgt>
                                        </p:tgtEl>
                                      </p:cBhvr>
                                      <p:to x="100000" y="90000"/>
                                    </p:animScale>
                                    <p:animScale>
                                      <p:cBhvr>
                                        <p:cTn id="57" dur="166" decel="50000">
                                          <p:stCondLst>
                                            <p:cond delay="1668"/>
                                          </p:stCondLst>
                                        </p:cTn>
                                        <p:tgtEl>
                                          <p:spTgt spid="3">
                                            <p:txEl>
                                              <p:pRg st="2" end="2"/>
                                            </p:txEl>
                                          </p:spTgt>
                                        </p:tgtEl>
                                      </p:cBhvr>
                                      <p:to x="100000" y="100000"/>
                                    </p:animScale>
                                    <p:animScale>
                                      <p:cBhvr>
                                        <p:cTn id="58" dur="26">
                                          <p:stCondLst>
                                            <p:cond delay="1808"/>
                                          </p:stCondLst>
                                        </p:cTn>
                                        <p:tgtEl>
                                          <p:spTgt spid="3">
                                            <p:txEl>
                                              <p:pRg st="2" end="2"/>
                                            </p:txEl>
                                          </p:spTgt>
                                        </p:tgtEl>
                                      </p:cBhvr>
                                      <p:to x="100000" y="95000"/>
                                    </p:animScale>
                                    <p:animScale>
                                      <p:cBhvr>
                                        <p:cTn id="59" dur="166" decel="50000">
                                          <p:stCondLst>
                                            <p:cond delay="1834"/>
                                          </p:stCondLst>
                                        </p:cTn>
                                        <p:tgtEl>
                                          <p:spTgt spid="3">
                                            <p:txEl>
                                              <p:pRg st="2" end="2"/>
                                            </p:txEl>
                                          </p:spTgt>
                                        </p:tgtEl>
                                      </p:cBhvr>
                                      <p:to x="100000" y="100000"/>
                                    </p:animScale>
                                  </p:childTnLst>
                                </p:cTn>
                              </p:par>
                              <p:par>
                                <p:cTn id="60" presetID="26" presetClass="entr" presetSubtype="0" fill="hold" grpId="0" nodeType="withEffect">
                                  <p:stCondLst>
                                    <p:cond delay="0"/>
                                  </p:stCondLst>
                                  <p:childTnLst>
                                    <p:set>
                                      <p:cBhvr>
                                        <p:cTn id="61" dur="1" fill="hold">
                                          <p:stCondLst>
                                            <p:cond delay="0"/>
                                          </p:stCondLst>
                                        </p:cTn>
                                        <p:tgtEl>
                                          <p:spTgt spid="3">
                                            <p:txEl>
                                              <p:pRg st="3" end="3"/>
                                            </p:txEl>
                                          </p:spTgt>
                                        </p:tgtEl>
                                        <p:attrNameLst>
                                          <p:attrName>style.visibility</p:attrName>
                                        </p:attrNameLst>
                                      </p:cBhvr>
                                      <p:to>
                                        <p:strVal val="visible"/>
                                      </p:to>
                                    </p:set>
                                    <p:animEffect transition="in" filter="wipe(down)">
                                      <p:cBhvr>
                                        <p:cTn id="62" dur="580">
                                          <p:stCondLst>
                                            <p:cond delay="0"/>
                                          </p:stCondLst>
                                        </p:cTn>
                                        <p:tgtEl>
                                          <p:spTgt spid="3">
                                            <p:txEl>
                                              <p:pRg st="3" end="3"/>
                                            </p:txEl>
                                          </p:spTgt>
                                        </p:tgtEl>
                                      </p:cBhvr>
                                    </p:animEffect>
                                    <p:anim calcmode="lin" valueType="num">
                                      <p:cBhvr>
                                        <p:cTn id="63"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8" dur="26">
                                          <p:stCondLst>
                                            <p:cond delay="650"/>
                                          </p:stCondLst>
                                        </p:cTn>
                                        <p:tgtEl>
                                          <p:spTgt spid="3">
                                            <p:txEl>
                                              <p:pRg st="3" end="3"/>
                                            </p:txEl>
                                          </p:spTgt>
                                        </p:tgtEl>
                                      </p:cBhvr>
                                      <p:to x="100000" y="60000"/>
                                    </p:animScale>
                                    <p:animScale>
                                      <p:cBhvr>
                                        <p:cTn id="69" dur="166" decel="50000">
                                          <p:stCondLst>
                                            <p:cond delay="676"/>
                                          </p:stCondLst>
                                        </p:cTn>
                                        <p:tgtEl>
                                          <p:spTgt spid="3">
                                            <p:txEl>
                                              <p:pRg st="3" end="3"/>
                                            </p:txEl>
                                          </p:spTgt>
                                        </p:tgtEl>
                                      </p:cBhvr>
                                      <p:to x="100000" y="100000"/>
                                    </p:animScale>
                                    <p:animScale>
                                      <p:cBhvr>
                                        <p:cTn id="70" dur="26">
                                          <p:stCondLst>
                                            <p:cond delay="1312"/>
                                          </p:stCondLst>
                                        </p:cTn>
                                        <p:tgtEl>
                                          <p:spTgt spid="3">
                                            <p:txEl>
                                              <p:pRg st="3" end="3"/>
                                            </p:txEl>
                                          </p:spTgt>
                                        </p:tgtEl>
                                      </p:cBhvr>
                                      <p:to x="100000" y="80000"/>
                                    </p:animScale>
                                    <p:animScale>
                                      <p:cBhvr>
                                        <p:cTn id="71" dur="166" decel="50000">
                                          <p:stCondLst>
                                            <p:cond delay="1338"/>
                                          </p:stCondLst>
                                        </p:cTn>
                                        <p:tgtEl>
                                          <p:spTgt spid="3">
                                            <p:txEl>
                                              <p:pRg st="3" end="3"/>
                                            </p:txEl>
                                          </p:spTgt>
                                        </p:tgtEl>
                                      </p:cBhvr>
                                      <p:to x="100000" y="100000"/>
                                    </p:animScale>
                                    <p:animScale>
                                      <p:cBhvr>
                                        <p:cTn id="72" dur="26">
                                          <p:stCondLst>
                                            <p:cond delay="1642"/>
                                          </p:stCondLst>
                                        </p:cTn>
                                        <p:tgtEl>
                                          <p:spTgt spid="3">
                                            <p:txEl>
                                              <p:pRg st="3" end="3"/>
                                            </p:txEl>
                                          </p:spTgt>
                                        </p:tgtEl>
                                      </p:cBhvr>
                                      <p:to x="100000" y="90000"/>
                                    </p:animScale>
                                    <p:animScale>
                                      <p:cBhvr>
                                        <p:cTn id="73" dur="166" decel="50000">
                                          <p:stCondLst>
                                            <p:cond delay="1668"/>
                                          </p:stCondLst>
                                        </p:cTn>
                                        <p:tgtEl>
                                          <p:spTgt spid="3">
                                            <p:txEl>
                                              <p:pRg st="3" end="3"/>
                                            </p:txEl>
                                          </p:spTgt>
                                        </p:tgtEl>
                                      </p:cBhvr>
                                      <p:to x="100000" y="100000"/>
                                    </p:animScale>
                                    <p:animScale>
                                      <p:cBhvr>
                                        <p:cTn id="74" dur="26">
                                          <p:stCondLst>
                                            <p:cond delay="1808"/>
                                          </p:stCondLst>
                                        </p:cTn>
                                        <p:tgtEl>
                                          <p:spTgt spid="3">
                                            <p:txEl>
                                              <p:pRg st="3" end="3"/>
                                            </p:txEl>
                                          </p:spTgt>
                                        </p:tgtEl>
                                      </p:cBhvr>
                                      <p:to x="100000" y="95000"/>
                                    </p:animScale>
                                    <p:animScale>
                                      <p:cBhvr>
                                        <p:cTn id="75" dur="166" decel="50000">
                                          <p:stCondLst>
                                            <p:cond delay="1834"/>
                                          </p:stCondLst>
                                        </p:cTn>
                                        <p:tgtEl>
                                          <p:spTgt spid="3">
                                            <p:txEl>
                                              <p:pRg st="3" end="3"/>
                                            </p:txEl>
                                          </p:spTgt>
                                        </p:tgtEl>
                                      </p:cBhvr>
                                      <p:to x="100000" y="100000"/>
                                    </p:animScale>
                                  </p:childTnLst>
                                </p:cTn>
                              </p:par>
                              <p:par>
                                <p:cTn id="76" presetID="26" presetClass="entr" presetSubtype="0" fill="hold" grpId="0" nodeType="withEffect">
                                  <p:stCondLst>
                                    <p:cond delay="0"/>
                                  </p:stCondLst>
                                  <p:childTnLst>
                                    <p:set>
                                      <p:cBhvr>
                                        <p:cTn id="77" dur="1" fill="hold">
                                          <p:stCondLst>
                                            <p:cond delay="0"/>
                                          </p:stCondLst>
                                        </p:cTn>
                                        <p:tgtEl>
                                          <p:spTgt spid="3">
                                            <p:txEl>
                                              <p:pRg st="4" end="4"/>
                                            </p:txEl>
                                          </p:spTgt>
                                        </p:tgtEl>
                                        <p:attrNameLst>
                                          <p:attrName>style.visibility</p:attrName>
                                        </p:attrNameLst>
                                      </p:cBhvr>
                                      <p:to>
                                        <p:strVal val="visible"/>
                                      </p:to>
                                    </p:set>
                                    <p:animEffect transition="in" filter="wipe(down)">
                                      <p:cBhvr>
                                        <p:cTn id="78" dur="580">
                                          <p:stCondLst>
                                            <p:cond delay="0"/>
                                          </p:stCondLst>
                                        </p:cTn>
                                        <p:tgtEl>
                                          <p:spTgt spid="3">
                                            <p:txEl>
                                              <p:pRg st="4" end="4"/>
                                            </p:txEl>
                                          </p:spTgt>
                                        </p:tgtEl>
                                      </p:cBhvr>
                                    </p:animEffect>
                                    <p:anim calcmode="lin" valueType="num">
                                      <p:cBhvr>
                                        <p:cTn id="79"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4" dur="26">
                                          <p:stCondLst>
                                            <p:cond delay="650"/>
                                          </p:stCondLst>
                                        </p:cTn>
                                        <p:tgtEl>
                                          <p:spTgt spid="3">
                                            <p:txEl>
                                              <p:pRg st="4" end="4"/>
                                            </p:txEl>
                                          </p:spTgt>
                                        </p:tgtEl>
                                      </p:cBhvr>
                                      <p:to x="100000" y="60000"/>
                                    </p:animScale>
                                    <p:animScale>
                                      <p:cBhvr>
                                        <p:cTn id="85" dur="166" decel="50000">
                                          <p:stCondLst>
                                            <p:cond delay="676"/>
                                          </p:stCondLst>
                                        </p:cTn>
                                        <p:tgtEl>
                                          <p:spTgt spid="3">
                                            <p:txEl>
                                              <p:pRg st="4" end="4"/>
                                            </p:txEl>
                                          </p:spTgt>
                                        </p:tgtEl>
                                      </p:cBhvr>
                                      <p:to x="100000" y="100000"/>
                                    </p:animScale>
                                    <p:animScale>
                                      <p:cBhvr>
                                        <p:cTn id="86" dur="26">
                                          <p:stCondLst>
                                            <p:cond delay="1312"/>
                                          </p:stCondLst>
                                        </p:cTn>
                                        <p:tgtEl>
                                          <p:spTgt spid="3">
                                            <p:txEl>
                                              <p:pRg st="4" end="4"/>
                                            </p:txEl>
                                          </p:spTgt>
                                        </p:tgtEl>
                                      </p:cBhvr>
                                      <p:to x="100000" y="80000"/>
                                    </p:animScale>
                                    <p:animScale>
                                      <p:cBhvr>
                                        <p:cTn id="87" dur="166" decel="50000">
                                          <p:stCondLst>
                                            <p:cond delay="1338"/>
                                          </p:stCondLst>
                                        </p:cTn>
                                        <p:tgtEl>
                                          <p:spTgt spid="3">
                                            <p:txEl>
                                              <p:pRg st="4" end="4"/>
                                            </p:txEl>
                                          </p:spTgt>
                                        </p:tgtEl>
                                      </p:cBhvr>
                                      <p:to x="100000" y="100000"/>
                                    </p:animScale>
                                    <p:animScale>
                                      <p:cBhvr>
                                        <p:cTn id="88" dur="26">
                                          <p:stCondLst>
                                            <p:cond delay="1642"/>
                                          </p:stCondLst>
                                        </p:cTn>
                                        <p:tgtEl>
                                          <p:spTgt spid="3">
                                            <p:txEl>
                                              <p:pRg st="4" end="4"/>
                                            </p:txEl>
                                          </p:spTgt>
                                        </p:tgtEl>
                                      </p:cBhvr>
                                      <p:to x="100000" y="90000"/>
                                    </p:animScale>
                                    <p:animScale>
                                      <p:cBhvr>
                                        <p:cTn id="89" dur="166" decel="50000">
                                          <p:stCondLst>
                                            <p:cond delay="1668"/>
                                          </p:stCondLst>
                                        </p:cTn>
                                        <p:tgtEl>
                                          <p:spTgt spid="3">
                                            <p:txEl>
                                              <p:pRg st="4" end="4"/>
                                            </p:txEl>
                                          </p:spTgt>
                                        </p:tgtEl>
                                      </p:cBhvr>
                                      <p:to x="100000" y="100000"/>
                                    </p:animScale>
                                    <p:animScale>
                                      <p:cBhvr>
                                        <p:cTn id="90" dur="26">
                                          <p:stCondLst>
                                            <p:cond delay="1808"/>
                                          </p:stCondLst>
                                        </p:cTn>
                                        <p:tgtEl>
                                          <p:spTgt spid="3">
                                            <p:txEl>
                                              <p:pRg st="4" end="4"/>
                                            </p:txEl>
                                          </p:spTgt>
                                        </p:tgtEl>
                                      </p:cBhvr>
                                      <p:to x="100000" y="95000"/>
                                    </p:animScale>
                                    <p:animScale>
                                      <p:cBhvr>
                                        <p:cTn id="91" dur="166" decel="50000">
                                          <p:stCondLst>
                                            <p:cond delay="1834"/>
                                          </p:stCondLst>
                                        </p:cTn>
                                        <p:tgtEl>
                                          <p:spTgt spid="3">
                                            <p:txEl>
                                              <p:pRg st="4" end="4"/>
                                            </p:txEl>
                                          </p:spTgt>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3">
                                            <p:txEl>
                                              <p:pRg st="5" end="5"/>
                                            </p:txEl>
                                          </p:spTgt>
                                        </p:tgtEl>
                                        <p:attrNameLst>
                                          <p:attrName>style.visibility</p:attrName>
                                        </p:attrNameLst>
                                      </p:cBhvr>
                                      <p:to>
                                        <p:strVal val="visible"/>
                                      </p:to>
                                    </p:set>
                                    <p:animEffect transition="in" filter="wipe(down)">
                                      <p:cBhvr>
                                        <p:cTn id="94" dur="580">
                                          <p:stCondLst>
                                            <p:cond delay="0"/>
                                          </p:stCondLst>
                                        </p:cTn>
                                        <p:tgtEl>
                                          <p:spTgt spid="3">
                                            <p:txEl>
                                              <p:pRg st="5" end="5"/>
                                            </p:txEl>
                                          </p:spTgt>
                                        </p:tgtEl>
                                      </p:cBhvr>
                                    </p:animEffect>
                                    <p:anim calcmode="lin" valueType="num">
                                      <p:cBhvr>
                                        <p:cTn id="95"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0" dur="26">
                                          <p:stCondLst>
                                            <p:cond delay="650"/>
                                          </p:stCondLst>
                                        </p:cTn>
                                        <p:tgtEl>
                                          <p:spTgt spid="3">
                                            <p:txEl>
                                              <p:pRg st="5" end="5"/>
                                            </p:txEl>
                                          </p:spTgt>
                                        </p:tgtEl>
                                      </p:cBhvr>
                                      <p:to x="100000" y="60000"/>
                                    </p:animScale>
                                    <p:animScale>
                                      <p:cBhvr>
                                        <p:cTn id="101" dur="166" decel="50000">
                                          <p:stCondLst>
                                            <p:cond delay="676"/>
                                          </p:stCondLst>
                                        </p:cTn>
                                        <p:tgtEl>
                                          <p:spTgt spid="3">
                                            <p:txEl>
                                              <p:pRg st="5" end="5"/>
                                            </p:txEl>
                                          </p:spTgt>
                                        </p:tgtEl>
                                      </p:cBhvr>
                                      <p:to x="100000" y="100000"/>
                                    </p:animScale>
                                    <p:animScale>
                                      <p:cBhvr>
                                        <p:cTn id="102" dur="26">
                                          <p:stCondLst>
                                            <p:cond delay="1312"/>
                                          </p:stCondLst>
                                        </p:cTn>
                                        <p:tgtEl>
                                          <p:spTgt spid="3">
                                            <p:txEl>
                                              <p:pRg st="5" end="5"/>
                                            </p:txEl>
                                          </p:spTgt>
                                        </p:tgtEl>
                                      </p:cBhvr>
                                      <p:to x="100000" y="80000"/>
                                    </p:animScale>
                                    <p:animScale>
                                      <p:cBhvr>
                                        <p:cTn id="103" dur="166" decel="50000">
                                          <p:stCondLst>
                                            <p:cond delay="1338"/>
                                          </p:stCondLst>
                                        </p:cTn>
                                        <p:tgtEl>
                                          <p:spTgt spid="3">
                                            <p:txEl>
                                              <p:pRg st="5" end="5"/>
                                            </p:txEl>
                                          </p:spTgt>
                                        </p:tgtEl>
                                      </p:cBhvr>
                                      <p:to x="100000" y="100000"/>
                                    </p:animScale>
                                    <p:animScale>
                                      <p:cBhvr>
                                        <p:cTn id="104" dur="26">
                                          <p:stCondLst>
                                            <p:cond delay="1642"/>
                                          </p:stCondLst>
                                        </p:cTn>
                                        <p:tgtEl>
                                          <p:spTgt spid="3">
                                            <p:txEl>
                                              <p:pRg st="5" end="5"/>
                                            </p:txEl>
                                          </p:spTgt>
                                        </p:tgtEl>
                                      </p:cBhvr>
                                      <p:to x="100000" y="90000"/>
                                    </p:animScale>
                                    <p:animScale>
                                      <p:cBhvr>
                                        <p:cTn id="105" dur="166" decel="50000">
                                          <p:stCondLst>
                                            <p:cond delay="1668"/>
                                          </p:stCondLst>
                                        </p:cTn>
                                        <p:tgtEl>
                                          <p:spTgt spid="3">
                                            <p:txEl>
                                              <p:pRg st="5" end="5"/>
                                            </p:txEl>
                                          </p:spTgt>
                                        </p:tgtEl>
                                      </p:cBhvr>
                                      <p:to x="100000" y="100000"/>
                                    </p:animScale>
                                    <p:animScale>
                                      <p:cBhvr>
                                        <p:cTn id="106" dur="26">
                                          <p:stCondLst>
                                            <p:cond delay="1808"/>
                                          </p:stCondLst>
                                        </p:cTn>
                                        <p:tgtEl>
                                          <p:spTgt spid="3">
                                            <p:txEl>
                                              <p:pRg st="5" end="5"/>
                                            </p:txEl>
                                          </p:spTgt>
                                        </p:tgtEl>
                                      </p:cBhvr>
                                      <p:to x="100000" y="95000"/>
                                    </p:animScale>
                                    <p:animScale>
                                      <p:cBhvr>
                                        <p:cTn id="107" dur="166" decel="50000">
                                          <p:stCondLst>
                                            <p:cond delay="1834"/>
                                          </p:stCondLst>
                                        </p:cTn>
                                        <p:tgtEl>
                                          <p:spTgt spid="3">
                                            <p:txEl>
                                              <p:pRg st="5" end="5"/>
                                            </p:txEl>
                                          </p:spTgt>
                                        </p:tgtEl>
                                      </p:cBhvr>
                                      <p:to x="100000" y="100000"/>
                                    </p:animScale>
                                  </p:childTnLst>
                                </p:cTn>
                              </p:par>
                              <p:par>
                                <p:cTn id="108" presetID="26" presetClass="entr" presetSubtype="0" fill="hold" grpId="0" nodeType="withEffect">
                                  <p:stCondLst>
                                    <p:cond delay="0"/>
                                  </p:stCondLst>
                                  <p:childTnLst>
                                    <p:set>
                                      <p:cBhvr>
                                        <p:cTn id="109" dur="1" fill="hold">
                                          <p:stCondLst>
                                            <p:cond delay="0"/>
                                          </p:stCondLst>
                                        </p:cTn>
                                        <p:tgtEl>
                                          <p:spTgt spid="3">
                                            <p:txEl>
                                              <p:pRg st="6" end="6"/>
                                            </p:txEl>
                                          </p:spTgt>
                                        </p:tgtEl>
                                        <p:attrNameLst>
                                          <p:attrName>style.visibility</p:attrName>
                                        </p:attrNameLst>
                                      </p:cBhvr>
                                      <p:to>
                                        <p:strVal val="visible"/>
                                      </p:to>
                                    </p:set>
                                    <p:animEffect transition="in" filter="wipe(down)">
                                      <p:cBhvr>
                                        <p:cTn id="110" dur="580">
                                          <p:stCondLst>
                                            <p:cond delay="0"/>
                                          </p:stCondLst>
                                        </p:cTn>
                                        <p:tgtEl>
                                          <p:spTgt spid="3">
                                            <p:txEl>
                                              <p:pRg st="6" end="6"/>
                                            </p:txEl>
                                          </p:spTgt>
                                        </p:tgtEl>
                                      </p:cBhvr>
                                    </p:animEffect>
                                    <p:anim calcmode="lin" valueType="num">
                                      <p:cBhvr>
                                        <p:cTn id="111"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6" dur="26">
                                          <p:stCondLst>
                                            <p:cond delay="650"/>
                                          </p:stCondLst>
                                        </p:cTn>
                                        <p:tgtEl>
                                          <p:spTgt spid="3">
                                            <p:txEl>
                                              <p:pRg st="6" end="6"/>
                                            </p:txEl>
                                          </p:spTgt>
                                        </p:tgtEl>
                                      </p:cBhvr>
                                      <p:to x="100000" y="60000"/>
                                    </p:animScale>
                                    <p:animScale>
                                      <p:cBhvr>
                                        <p:cTn id="117" dur="166" decel="50000">
                                          <p:stCondLst>
                                            <p:cond delay="676"/>
                                          </p:stCondLst>
                                        </p:cTn>
                                        <p:tgtEl>
                                          <p:spTgt spid="3">
                                            <p:txEl>
                                              <p:pRg st="6" end="6"/>
                                            </p:txEl>
                                          </p:spTgt>
                                        </p:tgtEl>
                                      </p:cBhvr>
                                      <p:to x="100000" y="100000"/>
                                    </p:animScale>
                                    <p:animScale>
                                      <p:cBhvr>
                                        <p:cTn id="118" dur="26">
                                          <p:stCondLst>
                                            <p:cond delay="1312"/>
                                          </p:stCondLst>
                                        </p:cTn>
                                        <p:tgtEl>
                                          <p:spTgt spid="3">
                                            <p:txEl>
                                              <p:pRg st="6" end="6"/>
                                            </p:txEl>
                                          </p:spTgt>
                                        </p:tgtEl>
                                      </p:cBhvr>
                                      <p:to x="100000" y="80000"/>
                                    </p:animScale>
                                    <p:animScale>
                                      <p:cBhvr>
                                        <p:cTn id="119" dur="166" decel="50000">
                                          <p:stCondLst>
                                            <p:cond delay="1338"/>
                                          </p:stCondLst>
                                        </p:cTn>
                                        <p:tgtEl>
                                          <p:spTgt spid="3">
                                            <p:txEl>
                                              <p:pRg st="6" end="6"/>
                                            </p:txEl>
                                          </p:spTgt>
                                        </p:tgtEl>
                                      </p:cBhvr>
                                      <p:to x="100000" y="100000"/>
                                    </p:animScale>
                                    <p:animScale>
                                      <p:cBhvr>
                                        <p:cTn id="120" dur="26">
                                          <p:stCondLst>
                                            <p:cond delay="1642"/>
                                          </p:stCondLst>
                                        </p:cTn>
                                        <p:tgtEl>
                                          <p:spTgt spid="3">
                                            <p:txEl>
                                              <p:pRg st="6" end="6"/>
                                            </p:txEl>
                                          </p:spTgt>
                                        </p:tgtEl>
                                      </p:cBhvr>
                                      <p:to x="100000" y="90000"/>
                                    </p:animScale>
                                    <p:animScale>
                                      <p:cBhvr>
                                        <p:cTn id="121" dur="166" decel="50000">
                                          <p:stCondLst>
                                            <p:cond delay="1668"/>
                                          </p:stCondLst>
                                        </p:cTn>
                                        <p:tgtEl>
                                          <p:spTgt spid="3">
                                            <p:txEl>
                                              <p:pRg st="6" end="6"/>
                                            </p:txEl>
                                          </p:spTgt>
                                        </p:tgtEl>
                                      </p:cBhvr>
                                      <p:to x="100000" y="100000"/>
                                    </p:animScale>
                                    <p:animScale>
                                      <p:cBhvr>
                                        <p:cTn id="122" dur="26">
                                          <p:stCondLst>
                                            <p:cond delay="1808"/>
                                          </p:stCondLst>
                                        </p:cTn>
                                        <p:tgtEl>
                                          <p:spTgt spid="3">
                                            <p:txEl>
                                              <p:pRg st="6" end="6"/>
                                            </p:txEl>
                                          </p:spTgt>
                                        </p:tgtEl>
                                      </p:cBhvr>
                                      <p:to x="100000" y="95000"/>
                                    </p:animScale>
                                    <p:animScale>
                                      <p:cBhvr>
                                        <p:cTn id="123"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99362-B5ED-4AF5-7D60-C93ACF4BE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79D8E-6287-D9BF-C366-EF32E85A49E1}"/>
              </a:ext>
            </a:extLst>
          </p:cNvPr>
          <p:cNvSpPr>
            <a:spLocks noGrp="1"/>
          </p:cNvSpPr>
          <p:nvPr>
            <p:ph type="title"/>
          </p:nvPr>
        </p:nvSpPr>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E6ECADED-4679-9CFA-C6D4-0D4CF0BF2135}"/>
              </a:ext>
            </a:extLst>
          </p:cNvPr>
          <p:cNvSpPr>
            <a:spLocks noGrp="1"/>
          </p:cNvSpPr>
          <p:nvPr>
            <p:ph idx="1"/>
          </p:nvPr>
        </p:nvSpPr>
        <p:spPr>
          <a:xfrm>
            <a:off x="1103312" y="1639449"/>
            <a:ext cx="9793288" cy="4195481"/>
          </a:xfrm>
        </p:spPr>
        <p:txBody>
          <a:bodyPr>
            <a:normAutofit fontScale="92500" lnSpcReduction="10000"/>
          </a:bodyPr>
          <a:lstStyle/>
          <a:p>
            <a:pPr marL="0" indent="0">
              <a:buNone/>
            </a:pPr>
            <a:r>
              <a:rPr lang="en-US" b="1" dirty="0">
                <a:solidFill>
                  <a:schemeClr val="tx1">
                    <a:lumMod val="95000"/>
                    <a:lumOff val="5000"/>
                  </a:schemeClr>
                </a:solidFill>
              </a:rPr>
              <a:t>1. Semantic HTML (In Depth)</a:t>
            </a:r>
            <a:endParaRPr lang="en-US" dirty="0">
              <a:solidFill>
                <a:schemeClr val="tx1">
                  <a:lumMod val="95000"/>
                  <a:lumOff val="5000"/>
                </a:schemeClr>
              </a:solidFill>
            </a:endParaRPr>
          </a:p>
          <a:p>
            <a:r>
              <a:rPr lang="en-US" b="1" dirty="0"/>
              <a:t>Semantic HTML</a:t>
            </a:r>
            <a:r>
              <a:rPr lang="en-US" dirty="0"/>
              <a:t> uses elements that clearly describe their meaning and purpose, not just layout.</a:t>
            </a:r>
          </a:p>
          <a:p>
            <a:r>
              <a:rPr lang="en-US" b="1" dirty="0"/>
              <a:t>Common Semantic Elements</a:t>
            </a:r>
            <a:endParaRPr lang="en-US" dirty="0"/>
          </a:p>
          <a:p>
            <a:pPr lvl="1"/>
            <a:r>
              <a:rPr lang="en-US" dirty="0"/>
              <a:t>&lt;header&gt; – Intro content or navigation</a:t>
            </a:r>
          </a:p>
          <a:p>
            <a:pPr lvl="1"/>
            <a:r>
              <a:rPr lang="en-US" dirty="0"/>
              <a:t>&lt;nav&gt; – Primary navigation links</a:t>
            </a:r>
          </a:p>
          <a:p>
            <a:pPr lvl="1"/>
            <a:r>
              <a:rPr lang="en-US" dirty="0"/>
              <a:t>&lt;main&gt; – Main content (one per page)</a:t>
            </a:r>
          </a:p>
          <a:p>
            <a:pPr lvl="1"/>
            <a:r>
              <a:rPr lang="en-US" dirty="0"/>
              <a:t>&lt;section&gt; – Thematic grouping of content</a:t>
            </a:r>
          </a:p>
          <a:p>
            <a:pPr lvl="1"/>
            <a:r>
              <a:rPr lang="en-US" dirty="0"/>
              <a:t>&lt;article&gt; – Independent, reusable content</a:t>
            </a:r>
          </a:p>
          <a:p>
            <a:pPr lvl="1"/>
            <a:r>
              <a:rPr lang="en-US" dirty="0"/>
              <a:t>&lt;aside&gt; – Related but secondary content</a:t>
            </a:r>
          </a:p>
          <a:p>
            <a:pPr lvl="1"/>
            <a:r>
              <a:rPr lang="en-US" dirty="0"/>
              <a:t>&lt;footer&gt; – Footer info for a section/page</a:t>
            </a:r>
          </a:p>
          <a:p>
            <a:pPr lvl="1"/>
            <a:r>
              <a:rPr lang="en-US" dirty="0"/>
              <a:t>&lt;figure&gt; / &lt;</a:t>
            </a:r>
            <a:r>
              <a:rPr lang="en-US" dirty="0" err="1"/>
              <a:t>figcaption</a:t>
            </a:r>
            <a:r>
              <a:rPr lang="en-US" dirty="0"/>
              <a:t>&gt; – Media with captions</a:t>
            </a:r>
          </a:p>
        </p:txBody>
      </p:sp>
    </p:spTree>
    <p:extLst>
      <p:ext uri="{BB962C8B-B14F-4D97-AF65-F5344CB8AC3E}">
        <p14:creationId xmlns:p14="http://schemas.microsoft.com/office/powerpoint/2010/main" val="1340368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580">
                                          <p:stCondLst>
                                            <p:cond delay="0"/>
                                          </p:stCondLst>
                                        </p:cTn>
                                        <p:tgtEl>
                                          <p:spTgt spid="3">
                                            <p:txEl>
                                              <p:pRg st="3" end="3"/>
                                            </p:txEl>
                                          </p:spTgt>
                                        </p:tgtEl>
                                      </p:cBhvr>
                                    </p:animEffect>
                                    <p:anim calcmode="lin" valueType="num">
                                      <p:cBhvr>
                                        <p:cTn id="6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3" end="3"/>
                                            </p:txEl>
                                          </p:spTgt>
                                        </p:tgtEl>
                                      </p:cBhvr>
                                      <p:to x="100000" y="60000"/>
                                    </p:animScale>
                                    <p:animScale>
                                      <p:cBhvr>
                                        <p:cTn id="70" dur="166" decel="50000">
                                          <p:stCondLst>
                                            <p:cond delay="676"/>
                                          </p:stCondLst>
                                        </p:cTn>
                                        <p:tgtEl>
                                          <p:spTgt spid="3">
                                            <p:txEl>
                                              <p:pRg st="3" end="3"/>
                                            </p:txEl>
                                          </p:spTgt>
                                        </p:tgtEl>
                                      </p:cBhvr>
                                      <p:to x="100000" y="100000"/>
                                    </p:animScale>
                                    <p:animScale>
                                      <p:cBhvr>
                                        <p:cTn id="71" dur="26">
                                          <p:stCondLst>
                                            <p:cond delay="1312"/>
                                          </p:stCondLst>
                                        </p:cTn>
                                        <p:tgtEl>
                                          <p:spTgt spid="3">
                                            <p:txEl>
                                              <p:pRg st="3" end="3"/>
                                            </p:txEl>
                                          </p:spTgt>
                                        </p:tgtEl>
                                      </p:cBhvr>
                                      <p:to x="100000" y="80000"/>
                                    </p:animScale>
                                    <p:animScale>
                                      <p:cBhvr>
                                        <p:cTn id="72" dur="166" decel="50000">
                                          <p:stCondLst>
                                            <p:cond delay="1338"/>
                                          </p:stCondLst>
                                        </p:cTn>
                                        <p:tgtEl>
                                          <p:spTgt spid="3">
                                            <p:txEl>
                                              <p:pRg st="3" end="3"/>
                                            </p:txEl>
                                          </p:spTgt>
                                        </p:tgtEl>
                                      </p:cBhvr>
                                      <p:to x="100000" y="100000"/>
                                    </p:animScale>
                                    <p:animScale>
                                      <p:cBhvr>
                                        <p:cTn id="73" dur="26">
                                          <p:stCondLst>
                                            <p:cond delay="1642"/>
                                          </p:stCondLst>
                                        </p:cTn>
                                        <p:tgtEl>
                                          <p:spTgt spid="3">
                                            <p:txEl>
                                              <p:pRg st="3" end="3"/>
                                            </p:txEl>
                                          </p:spTgt>
                                        </p:tgtEl>
                                      </p:cBhvr>
                                      <p:to x="100000" y="90000"/>
                                    </p:animScale>
                                    <p:animScale>
                                      <p:cBhvr>
                                        <p:cTn id="74" dur="166" decel="50000">
                                          <p:stCondLst>
                                            <p:cond delay="1668"/>
                                          </p:stCondLst>
                                        </p:cTn>
                                        <p:tgtEl>
                                          <p:spTgt spid="3">
                                            <p:txEl>
                                              <p:pRg st="3" end="3"/>
                                            </p:txEl>
                                          </p:spTgt>
                                        </p:tgtEl>
                                      </p:cBhvr>
                                      <p:to x="100000" y="100000"/>
                                    </p:animScale>
                                    <p:animScale>
                                      <p:cBhvr>
                                        <p:cTn id="75" dur="26">
                                          <p:stCondLst>
                                            <p:cond delay="1808"/>
                                          </p:stCondLst>
                                        </p:cTn>
                                        <p:tgtEl>
                                          <p:spTgt spid="3">
                                            <p:txEl>
                                              <p:pRg st="3" end="3"/>
                                            </p:txEl>
                                          </p:spTgt>
                                        </p:tgtEl>
                                      </p:cBhvr>
                                      <p:to x="100000" y="95000"/>
                                    </p:animScale>
                                    <p:animScale>
                                      <p:cBhvr>
                                        <p:cTn id="76" dur="166" decel="50000">
                                          <p:stCondLst>
                                            <p:cond delay="1834"/>
                                          </p:stCondLst>
                                        </p:cTn>
                                        <p:tgtEl>
                                          <p:spTgt spid="3">
                                            <p:txEl>
                                              <p:pRg st="3" end="3"/>
                                            </p:txEl>
                                          </p:spTgt>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3">
                                            <p:txEl>
                                              <p:pRg st="5" end="5"/>
                                            </p:txEl>
                                          </p:spTgt>
                                        </p:tgtEl>
                                        <p:attrNameLst>
                                          <p:attrName>style.visibility</p:attrName>
                                        </p:attrNameLst>
                                      </p:cBhvr>
                                      <p:to>
                                        <p:strVal val="visible"/>
                                      </p:to>
                                    </p:set>
                                    <p:animEffect transition="in" filter="wipe(down)">
                                      <p:cBhvr>
                                        <p:cTn id="95" dur="580">
                                          <p:stCondLst>
                                            <p:cond delay="0"/>
                                          </p:stCondLst>
                                        </p:cTn>
                                        <p:tgtEl>
                                          <p:spTgt spid="3">
                                            <p:txEl>
                                              <p:pRg st="5" end="5"/>
                                            </p:txEl>
                                          </p:spTgt>
                                        </p:tgtEl>
                                      </p:cBhvr>
                                    </p:animEffect>
                                    <p:anim calcmode="lin" valueType="num">
                                      <p:cBhvr>
                                        <p:cTn id="9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3">
                                            <p:txEl>
                                              <p:pRg st="5" end="5"/>
                                            </p:txEl>
                                          </p:spTgt>
                                        </p:tgtEl>
                                      </p:cBhvr>
                                      <p:to x="100000" y="60000"/>
                                    </p:animScale>
                                    <p:animScale>
                                      <p:cBhvr>
                                        <p:cTn id="102" dur="166" decel="50000">
                                          <p:stCondLst>
                                            <p:cond delay="676"/>
                                          </p:stCondLst>
                                        </p:cTn>
                                        <p:tgtEl>
                                          <p:spTgt spid="3">
                                            <p:txEl>
                                              <p:pRg st="5" end="5"/>
                                            </p:txEl>
                                          </p:spTgt>
                                        </p:tgtEl>
                                      </p:cBhvr>
                                      <p:to x="100000" y="100000"/>
                                    </p:animScale>
                                    <p:animScale>
                                      <p:cBhvr>
                                        <p:cTn id="103" dur="26">
                                          <p:stCondLst>
                                            <p:cond delay="1312"/>
                                          </p:stCondLst>
                                        </p:cTn>
                                        <p:tgtEl>
                                          <p:spTgt spid="3">
                                            <p:txEl>
                                              <p:pRg st="5" end="5"/>
                                            </p:txEl>
                                          </p:spTgt>
                                        </p:tgtEl>
                                      </p:cBhvr>
                                      <p:to x="100000" y="80000"/>
                                    </p:animScale>
                                    <p:animScale>
                                      <p:cBhvr>
                                        <p:cTn id="104" dur="166" decel="50000">
                                          <p:stCondLst>
                                            <p:cond delay="1338"/>
                                          </p:stCondLst>
                                        </p:cTn>
                                        <p:tgtEl>
                                          <p:spTgt spid="3">
                                            <p:txEl>
                                              <p:pRg st="5" end="5"/>
                                            </p:txEl>
                                          </p:spTgt>
                                        </p:tgtEl>
                                      </p:cBhvr>
                                      <p:to x="100000" y="100000"/>
                                    </p:animScale>
                                    <p:animScale>
                                      <p:cBhvr>
                                        <p:cTn id="105" dur="26">
                                          <p:stCondLst>
                                            <p:cond delay="1642"/>
                                          </p:stCondLst>
                                        </p:cTn>
                                        <p:tgtEl>
                                          <p:spTgt spid="3">
                                            <p:txEl>
                                              <p:pRg st="5" end="5"/>
                                            </p:txEl>
                                          </p:spTgt>
                                        </p:tgtEl>
                                      </p:cBhvr>
                                      <p:to x="100000" y="90000"/>
                                    </p:animScale>
                                    <p:animScale>
                                      <p:cBhvr>
                                        <p:cTn id="106" dur="166" decel="50000">
                                          <p:stCondLst>
                                            <p:cond delay="1668"/>
                                          </p:stCondLst>
                                        </p:cTn>
                                        <p:tgtEl>
                                          <p:spTgt spid="3">
                                            <p:txEl>
                                              <p:pRg st="5" end="5"/>
                                            </p:txEl>
                                          </p:spTgt>
                                        </p:tgtEl>
                                      </p:cBhvr>
                                      <p:to x="100000" y="100000"/>
                                    </p:animScale>
                                    <p:animScale>
                                      <p:cBhvr>
                                        <p:cTn id="107" dur="26">
                                          <p:stCondLst>
                                            <p:cond delay="1808"/>
                                          </p:stCondLst>
                                        </p:cTn>
                                        <p:tgtEl>
                                          <p:spTgt spid="3">
                                            <p:txEl>
                                              <p:pRg st="5" end="5"/>
                                            </p:txEl>
                                          </p:spTgt>
                                        </p:tgtEl>
                                      </p:cBhvr>
                                      <p:to x="100000" y="95000"/>
                                    </p:animScale>
                                    <p:animScale>
                                      <p:cBhvr>
                                        <p:cTn id="108" dur="166" decel="50000">
                                          <p:stCondLst>
                                            <p:cond delay="1834"/>
                                          </p:stCondLst>
                                        </p:cTn>
                                        <p:tgtEl>
                                          <p:spTgt spid="3">
                                            <p:txEl>
                                              <p:pRg st="5" end="5"/>
                                            </p:txEl>
                                          </p:spTgt>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3">
                                            <p:txEl>
                                              <p:pRg st="6" end="6"/>
                                            </p:txEl>
                                          </p:spTgt>
                                        </p:tgtEl>
                                        <p:attrNameLst>
                                          <p:attrName>style.visibility</p:attrName>
                                        </p:attrNameLst>
                                      </p:cBhvr>
                                      <p:to>
                                        <p:strVal val="visible"/>
                                      </p:to>
                                    </p:set>
                                    <p:animEffect transition="in" filter="wipe(down)">
                                      <p:cBhvr>
                                        <p:cTn id="111" dur="580">
                                          <p:stCondLst>
                                            <p:cond delay="0"/>
                                          </p:stCondLst>
                                        </p:cTn>
                                        <p:tgtEl>
                                          <p:spTgt spid="3">
                                            <p:txEl>
                                              <p:pRg st="6" end="6"/>
                                            </p:txEl>
                                          </p:spTgt>
                                        </p:tgtEl>
                                      </p:cBhvr>
                                    </p:animEffect>
                                    <p:anim calcmode="lin" valueType="num">
                                      <p:cBhvr>
                                        <p:cTn id="11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7" dur="26">
                                          <p:stCondLst>
                                            <p:cond delay="650"/>
                                          </p:stCondLst>
                                        </p:cTn>
                                        <p:tgtEl>
                                          <p:spTgt spid="3">
                                            <p:txEl>
                                              <p:pRg st="6" end="6"/>
                                            </p:txEl>
                                          </p:spTgt>
                                        </p:tgtEl>
                                      </p:cBhvr>
                                      <p:to x="100000" y="60000"/>
                                    </p:animScale>
                                    <p:animScale>
                                      <p:cBhvr>
                                        <p:cTn id="118" dur="166" decel="50000">
                                          <p:stCondLst>
                                            <p:cond delay="676"/>
                                          </p:stCondLst>
                                        </p:cTn>
                                        <p:tgtEl>
                                          <p:spTgt spid="3">
                                            <p:txEl>
                                              <p:pRg st="6" end="6"/>
                                            </p:txEl>
                                          </p:spTgt>
                                        </p:tgtEl>
                                      </p:cBhvr>
                                      <p:to x="100000" y="100000"/>
                                    </p:animScale>
                                    <p:animScale>
                                      <p:cBhvr>
                                        <p:cTn id="119" dur="26">
                                          <p:stCondLst>
                                            <p:cond delay="1312"/>
                                          </p:stCondLst>
                                        </p:cTn>
                                        <p:tgtEl>
                                          <p:spTgt spid="3">
                                            <p:txEl>
                                              <p:pRg st="6" end="6"/>
                                            </p:txEl>
                                          </p:spTgt>
                                        </p:tgtEl>
                                      </p:cBhvr>
                                      <p:to x="100000" y="80000"/>
                                    </p:animScale>
                                    <p:animScale>
                                      <p:cBhvr>
                                        <p:cTn id="120" dur="166" decel="50000">
                                          <p:stCondLst>
                                            <p:cond delay="1338"/>
                                          </p:stCondLst>
                                        </p:cTn>
                                        <p:tgtEl>
                                          <p:spTgt spid="3">
                                            <p:txEl>
                                              <p:pRg st="6" end="6"/>
                                            </p:txEl>
                                          </p:spTgt>
                                        </p:tgtEl>
                                      </p:cBhvr>
                                      <p:to x="100000" y="100000"/>
                                    </p:animScale>
                                    <p:animScale>
                                      <p:cBhvr>
                                        <p:cTn id="121" dur="26">
                                          <p:stCondLst>
                                            <p:cond delay="1642"/>
                                          </p:stCondLst>
                                        </p:cTn>
                                        <p:tgtEl>
                                          <p:spTgt spid="3">
                                            <p:txEl>
                                              <p:pRg st="6" end="6"/>
                                            </p:txEl>
                                          </p:spTgt>
                                        </p:tgtEl>
                                      </p:cBhvr>
                                      <p:to x="100000" y="90000"/>
                                    </p:animScale>
                                    <p:animScale>
                                      <p:cBhvr>
                                        <p:cTn id="122" dur="166" decel="50000">
                                          <p:stCondLst>
                                            <p:cond delay="1668"/>
                                          </p:stCondLst>
                                        </p:cTn>
                                        <p:tgtEl>
                                          <p:spTgt spid="3">
                                            <p:txEl>
                                              <p:pRg st="6" end="6"/>
                                            </p:txEl>
                                          </p:spTgt>
                                        </p:tgtEl>
                                      </p:cBhvr>
                                      <p:to x="100000" y="100000"/>
                                    </p:animScale>
                                    <p:animScale>
                                      <p:cBhvr>
                                        <p:cTn id="123" dur="26">
                                          <p:stCondLst>
                                            <p:cond delay="1808"/>
                                          </p:stCondLst>
                                        </p:cTn>
                                        <p:tgtEl>
                                          <p:spTgt spid="3">
                                            <p:txEl>
                                              <p:pRg st="6" end="6"/>
                                            </p:txEl>
                                          </p:spTgt>
                                        </p:tgtEl>
                                      </p:cBhvr>
                                      <p:to x="100000" y="95000"/>
                                    </p:animScale>
                                    <p:animScale>
                                      <p:cBhvr>
                                        <p:cTn id="124" dur="166" decel="50000">
                                          <p:stCondLst>
                                            <p:cond delay="1834"/>
                                          </p:stCondLst>
                                        </p:cTn>
                                        <p:tgtEl>
                                          <p:spTgt spid="3">
                                            <p:txEl>
                                              <p:pRg st="6" end="6"/>
                                            </p:txEl>
                                          </p:spTgt>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3">
                                            <p:txEl>
                                              <p:pRg st="7" end="7"/>
                                            </p:txEl>
                                          </p:spTgt>
                                        </p:tgtEl>
                                        <p:attrNameLst>
                                          <p:attrName>style.visibility</p:attrName>
                                        </p:attrNameLst>
                                      </p:cBhvr>
                                      <p:to>
                                        <p:strVal val="visible"/>
                                      </p:to>
                                    </p:set>
                                    <p:animEffect transition="in" filter="wipe(down)">
                                      <p:cBhvr>
                                        <p:cTn id="127" dur="580">
                                          <p:stCondLst>
                                            <p:cond delay="0"/>
                                          </p:stCondLst>
                                        </p:cTn>
                                        <p:tgtEl>
                                          <p:spTgt spid="3">
                                            <p:txEl>
                                              <p:pRg st="7" end="7"/>
                                            </p:txEl>
                                          </p:spTgt>
                                        </p:tgtEl>
                                      </p:cBhvr>
                                    </p:animEffect>
                                    <p:anim calcmode="lin" valueType="num">
                                      <p:cBhvr>
                                        <p:cTn id="12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3" dur="26">
                                          <p:stCondLst>
                                            <p:cond delay="650"/>
                                          </p:stCondLst>
                                        </p:cTn>
                                        <p:tgtEl>
                                          <p:spTgt spid="3">
                                            <p:txEl>
                                              <p:pRg st="7" end="7"/>
                                            </p:txEl>
                                          </p:spTgt>
                                        </p:tgtEl>
                                      </p:cBhvr>
                                      <p:to x="100000" y="60000"/>
                                    </p:animScale>
                                    <p:animScale>
                                      <p:cBhvr>
                                        <p:cTn id="134" dur="166" decel="50000">
                                          <p:stCondLst>
                                            <p:cond delay="676"/>
                                          </p:stCondLst>
                                        </p:cTn>
                                        <p:tgtEl>
                                          <p:spTgt spid="3">
                                            <p:txEl>
                                              <p:pRg st="7" end="7"/>
                                            </p:txEl>
                                          </p:spTgt>
                                        </p:tgtEl>
                                      </p:cBhvr>
                                      <p:to x="100000" y="100000"/>
                                    </p:animScale>
                                    <p:animScale>
                                      <p:cBhvr>
                                        <p:cTn id="135" dur="26">
                                          <p:stCondLst>
                                            <p:cond delay="1312"/>
                                          </p:stCondLst>
                                        </p:cTn>
                                        <p:tgtEl>
                                          <p:spTgt spid="3">
                                            <p:txEl>
                                              <p:pRg st="7" end="7"/>
                                            </p:txEl>
                                          </p:spTgt>
                                        </p:tgtEl>
                                      </p:cBhvr>
                                      <p:to x="100000" y="80000"/>
                                    </p:animScale>
                                    <p:animScale>
                                      <p:cBhvr>
                                        <p:cTn id="136" dur="166" decel="50000">
                                          <p:stCondLst>
                                            <p:cond delay="1338"/>
                                          </p:stCondLst>
                                        </p:cTn>
                                        <p:tgtEl>
                                          <p:spTgt spid="3">
                                            <p:txEl>
                                              <p:pRg st="7" end="7"/>
                                            </p:txEl>
                                          </p:spTgt>
                                        </p:tgtEl>
                                      </p:cBhvr>
                                      <p:to x="100000" y="100000"/>
                                    </p:animScale>
                                    <p:animScale>
                                      <p:cBhvr>
                                        <p:cTn id="137" dur="26">
                                          <p:stCondLst>
                                            <p:cond delay="1642"/>
                                          </p:stCondLst>
                                        </p:cTn>
                                        <p:tgtEl>
                                          <p:spTgt spid="3">
                                            <p:txEl>
                                              <p:pRg st="7" end="7"/>
                                            </p:txEl>
                                          </p:spTgt>
                                        </p:tgtEl>
                                      </p:cBhvr>
                                      <p:to x="100000" y="90000"/>
                                    </p:animScale>
                                    <p:animScale>
                                      <p:cBhvr>
                                        <p:cTn id="138" dur="166" decel="50000">
                                          <p:stCondLst>
                                            <p:cond delay="1668"/>
                                          </p:stCondLst>
                                        </p:cTn>
                                        <p:tgtEl>
                                          <p:spTgt spid="3">
                                            <p:txEl>
                                              <p:pRg st="7" end="7"/>
                                            </p:txEl>
                                          </p:spTgt>
                                        </p:tgtEl>
                                      </p:cBhvr>
                                      <p:to x="100000" y="100000"/>
                                    </p:animScale>
                                    <p:animScale>
                                      <p:cBhvr>
                                        <p:cTn id="139" dur="26">
                                          <p:stCondLst>
                                            <p:cond delay="1808"/>
                                          </p:stCondLst>
                                        </p:cTn>
                                        <p:tgtEl>
                                          <p:spTgt spid="3">
                                            <p:txEl>
                                              <p:pRg st="7" end="7"/>
                                            </p:txEl>
                                          </p:spTgt>
                                        </p:tgtEl>
                                      </p:cBhvr>
                                      <p:to x="100000" y="95000"/>
                                    </p:animScale>
                                    <p:animScale>
                                      <p:cBhvr>
                                        <p:cTn id="140" dur="166" decel="50000">
                                          <p:stCondLst>
                                            <p:cond delay="1834"/>
                                          </p:stCondLst>
                                        </p:cTn>
                                        <p:tgtEl>
                                          <p:spTgt spid="3">
                                            <p:txEl>
                                              <p:pRg st="7" end="7"/>
                                            </p:txEl>
                                          </p:spTgt>
                                        </p:tgtEl>
                                      </p:cBhvr>
                                      <p:to x="100000" y="100000"/>
                                    </p:animScale>
                                  </p:childTnLst>
                                </p:cTn>
                              </p:par>
                              <p:par>
                                <p:cTn id="141" presetID="26" presetClass="entr" presetSubtype="0" fill="hold" grpId="0" nodeType="withEffect">
                                  <p:stCondLst>
                                    <p:cond delay="0"/>
                                  </p:stCondLst>
                                  <p:childTnLst>
                                    <p:set>
                                      <p:cBhvr>
                                        <p:cTn id="142" dur="1" fill="hold">
                                          <p:stCondLst>
                                            <p:cond delay="0"/>
                                          </p:stCondLst>
                                        </p:cTn>
                                        <p:tgtEl>
                                          <p:spTgt spid="3">
                                            <p:txEl>
                                              <p:pRg st="8" end="8"/>
                                            </p:txEl>
                                          </p:spTgt>
                                        </p:tgtEl>
                                        <p:attrNameLst>
                                          <p:attrName>style.visibility</p:attrName>
                                        </p:attrNameLst>
                                      </p:cBhvr>
                                      <p:to>
                                        <p:strVal val="visible"/>
                                      </p:to>
                                    </p:set>
                                    <p:animEffect transition="in" filter="wipe(down)">
                                      <p:cBhvr>
                                        <p:cTn id="143" dur="580">
                                          <p:stCondLst>
                                            <p:cond delay="0"/>
                                          </p:stCondLst>
                                        </p:cTn>
                                        <p:tgtEl>
                                          <p:spTgt spid="3">
                                            <p:txEl>
                                              <p:pRg st="8" end="8"/>
                                            </p:txEl>
                                          </p:spTgt>
                                        </p:tgtEl>
                                      </p:cBhvr>
                                    </p:animEffect>
                                    <p:anim calcmode="lin" valueType="num">
                                      <p:cBhvr>
                                        <p:cTn id="14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49" dur="26">
                                          <p:stCondLst>
                                            <p:cond delay="650"/>
                                          </p:stCondLst>
                                        </p:cTn>
                                        <p:tgtEl>
                                          <p:spTgt spid="3">
                                            <p:txEl>
                                              <p:pRg st="8" end="8"/>
                                            </p:txEl>
                                          </p:spTgt>
                                        </p:tgtEl>
                                      </p:cBhvr>
                                      <p:to x="100000" y="60000"/>
                                    </p:animScale>
                                    <p:animScale>
                                      <p:cBhvr>
                                        <p:cTn id="150" dur="166" decel="50000">
                                          <p:stCondLst>
                                            <p:cond delay="676"/>
                                          </p:stCondLst>
                                        </p:cTn>
                                        <p:tgtEl>
                                          <p:spTgt spid="3">
                                            <p:txEl>
                                              <p:pRg st="8" end="8"/>
                                            </p:txEl>
                                          </p:spTgt>
                                        </p:tgtEl>
                                      </p:cBhvr>
                                      <p:to x="100000" y="100000"/>
                                    </p:animScale>
                                    <p:animScale>
                                      <p:cBhvr>
                                        <p:cTn id="151" dur="26">
                                          <p:stCondLst>
                                            <p:cond delay="1312"/>
                                          </p:stCondLst>
                                        </p:cTn>
                                        <p:tgtEl>
                                          <p:spTgt spid="3">
                                            <p:txEl>
                                              <p:pRg st="8" end="8"/>
                                            </p:txEl>
                                          </p:spTgt>
                                        </p:tgtEl>
                                      </p:cBhvr>
                                      <p:to x="100000" y="80000"/>
                                    </p:animScale>
                                    <p:animScale>
                                      <p:cBhvr>
                                        <p:cTn id="152" dur="166" decel="50000">
                                          <p:stCondLst>
                                            <p:cond delay="1338"/>
                                          </p:stCondLst>
                                        </p:cTn>
                                        <p:tgtEl>
                                          <p:spTgt spid="3">
                                            <p:txEl>
                                              <p:pRg st="8" end="8"/>
                                            </p:txEl>
                                          </p:spTgt>
                                        </p:tgtEl>
                                      </p:cBhvr>
                                      <p:to x="100000" y="100000"/>
                                    </p:animScale>
                                    <p:animScale>
                                      <p:cBhvr>
                                        <p:cTn id="153" dur="26">
                                          <p:stCondLst>
                                            <p:cond delay="1642"/>
                                          </p:stCondLst>
                                        </p:cTn>
                                        <p:tgtEl>
                                          <p:spTgt spid="3">
                                            <p:txEl>
                                              <p:pRg st="8" end="8"/>
                                            </p:txEl>
                                          </p:spTgt>
                                        </p:tgtEl>
                                      </p:cBhvr>
                                      <p:to x="100000" y="90000"/>
                                    </p:animScale>
                                    <p:animScale>
                                      <p:cBhvr>
                                        <p:cTn id="154" dur="166" decel="50000">
                                          <p:stCondLst>
                                            <p:cond delay="1668"/>
                                          </p:stCondLst>
                                        </p:cTn>
                                        <p:tgtEl>
                                          <p:spTgt spid="3">
                                            <p:txEl>
                                              <p:pRg st="8" end="8"/>
                                            </p:txEl>
                                          </p:spTgt>
                                        </p:tgtEl>
                                      </p:cBhvr>
                                      <p:to x="100000" y="100000"/>
                                    </p:animScale>
                                    <p:animScale>
                                      <p:cBhvr>
                                        <p:cTn id="155" dur="26">
                                          <p:stCondLst>
                                            <p:cond delay="1808"/>
                                          </p:stCondLst>
                                        </p:cTn>
                                        <p:tgtEl>
                                          <p:spTgt spid="3">
                                            <p:txEl>
                                              <p:pRg st="8" end="8"/>
                                            </p:txEl>
                                          </p:spTgt>
                                        </p:tgtEl>
                                      </p:cBhvr>
                                      <p:to x="100000" y="95000"/>
                                    </p:animScale>
                                    <p:animScale>
                                      <p:cBhvr>
                                        <p:cTn id="156" dur="166" decel="50000">
                                          <p:stCondLst>
                                            <p:cond delay="1834"/>
                                          </p:stCondLst>
                                        </p:cTn>
                                        <p:tgtEl>
                                          <p:spTgt spid="3">
                                            <p:txEl>
                                              <p:pRg st="8" end="8"/>
                                            </p:txEl>
                                          </p:spTgt>
                                        </p:tgtEl>
                                      </p:cBhvr>
                                      <p:to x="100000" y="100000"/>
                                    </p:animScale>
                                  </p:childTnLst>
                                </p:cTn>
                              </p:par>
                              <p:par>
                                <p:cTn id="157" presetID="26" presetClass="entr" presetSubtype="0" fill="hold" grpId="0" nodeType="withEffect">
                                  <p:stCondLst>
                                    <p:cond delay="0"/>
                                  </p:stCondLst>
                                  <p:childTnLst>
                                    <p:set>
                                      <p:cBhvr>
                                        <p:cTn id="158" dur="1" fill="hold">
                                          <p:stCondLst>
                                            <p:cond delay="0"/>
                                          </p:stCondLst>
                                        </p:cTn>
                                        <p:tgtEl>
                                          <p:spTgt spid="3">
                                            <p:txEl>
                                              <p:pRg st="9" end="9"/>
                                            </p:txEl>
                                          </p:spTgt>
                                        </p:tgtEl>
                                        <p:attrNameLst>
                                          <p:attrName>style.visibility</p:attrName>
                                        </p:attrNameLst>
                                      </p:cBhvr>
                                      <p:to>
                                        <p:strVal val="visible"/>
                                      </p:to>
                                    </p:set>
                                    <p:animEffect transition="in" filter="wipe(down)">
                                      <p:cBhvr>
                                        <p:cTn id="159" dur="580">
                                          <p:stCondLst>
                                            <p:cond delay="0"/>
                                          </p:stCondLst>
                                        </p:cTn>
                                        <p:tgtEl>
                                          <p:spTgt spid="3">
                                            <p:txEl>
                                              <p:pRg st="9" end="9"/>
                                            </p:txEl>
                                          </p:spTgt>
                                        </p:tgtEl>
                                      </p:cBhvr>
                                    </p:animEffect>
                                    <p:anim calcmode="lin" valueType="num">
                                      <p:cBhvr>
                                        <p:cTn id="160"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65" dur="26">
                                          <p:stCondLst>
                                            <p:cond delay="650"/>
                                          </p:stCondLst>
                                        </p:cTn>
                                        <p:tgtEl>
                                          <p:spTgt spid="3">
                                            <p:txEl>
                                              <p:pRg st="9" end="9"/>
                                            </p:txEl>
                                          </p:spTgt>
                                        </p:tgtEl>
                                      </p:cBhvr>
                                      <p:to x="100000" y="60000"/>
                                    </p:animScale>
                                    <p:animScale>
                                      <p:cBhvr>
                                        <p:cTn id="166" dur="166" decel="50000">
                                          <p:stCondLst>
                                            <p:cond delay="676"/>
                                          </p:stCondLst>
                                        </p:cTn>
                                        <p:tgtEl>
                                          <p:spTgt spid="3">
                                            <p:txEl>
                                              <p:pRg st="9" end="9"/>
                                            </p:txEl>
                                          </p:spTgt>
                                        </p:tgtEl>
                                      </p:cBhvr>
                                      <p:to x="100000" y="100000"/>
                                    </p:animScale>
                                    <p:animScale>
                                      <p:cBhvr>
                                        <p:cTn id="167" dur="26">
                                          <p:stCondLst>
                                            <p:cond delay="1312"/>
                                          </p:stCondLst>
                                        </p:cTn>
                                        <p:tgtEl>
                                          <p:spTgt spid="3">
                                            <p:txEl>
                                              <p:pRg st="9" end="9"/>
                                            </p:txEl>
                                          </p:spTgt>
                                        </p:tgtEl>
                                      </p:cBhvr>
                                      <p:to x="100000" y="80000"/>
                                    </p:animScale>
                                    <p:animScale>
                                      <p:cBhvr>
                                        <p:cTn id="168" dur="166" decel="50000">
                                          <p:stCondLst>
                                            <p:cond delay="1338"/>
                                          </p:stCondLst>
                                        </p:cTn>
                                        <p:tgtEl>
                                          <p:spTgt spid="3">
                                            <p:txEl>
                                              <p:pRg st="9" end="9"/>
                                            </p:txEl>
                                          </p:spTgt>
                                        </p:tgtEl>
                                      </p:cBhvr>
                                      <p:to x="100000" y="100000"/>
                                    </p:animScale>
                                    <p:animScale>
                                      <p:cBhvr>
                                        <p:cTn id="169" dur="26">
                                          <p:stCondLst>
                                            <p:cond delay="1642"/>
                                          </p:stCondLst>
                                        </p:cTn>
                                        <p:tgtEl>
                                          <p:spTgt spid="3">
                                            <p:txEl>
                                              <p:pRg st="9" end="9"/>
                                            </p:txEl>
                                          </p:spTgt>
                                        </p:tgtEl>
                                      </p:cBhvr>
                                      <p:to x="100000" y="90000"/>
                                    </p:animScale>
                                    <p:animScale>
                                      <p:cBhvr>
                                        <p:cTn id="170" dur="166" decel="50000">
                                          <p:stCondLst>
                                            <p:cond delay="1668"/>
                                          </p:stCondLst>
                                        </p:cTn>
                                        <p:tgtEl>
                                          <p:spTgt spid="3">
                                            <p:txEl>
                                              <p:pRg st="9" end="9"/>
                                            </p:txEl>
                                          </p:spTgt>
                                        </p:tgtEl>
                                      </p:cBhvr>
                                      <p:to x="100000" y="100000"/>
                                    </p:animScale>
                                    <p:animScale>
                                      <p:cBhvr>
                                        <p:cTn id="171" dur="26">
                                          <p:stCondLst>
                                            <p:cond delay="1808"/>
                                          </p:stCondLst>
                                        </p:cTn>
                                        <p:tgtEl>
                                          <p:spTgt spid="3">
                                            <p:txEl>
                                              <p:pRg st="9" end="9"/>
                                            </p:txEl>
                                          </p:spTgt>
                                        </p:tgtEl>
                                      </p:cBhvr>
                                      <p:to x="100000" y="95000"/>
                                    </p:animScale>
                                    <p:animScale>
                                      <p:cBhvr>
                                        <p:cTn id="172" dur="166" decel="50000">
                                          <p:stCondLst>
                                            <p:cond delay="1834"/>
                                          </p:stCondLst>
                                        </p:cTn>
                                        <p:tgtEl>
                                          <p:spTgt spid="3">
                                            <p:txEl>
                                              <p:pRg st="9" end="9"/>
                                            </p:txEl>
                                          </p:spTgt>
                                        </p:tgtEl>
                                      </p:cBhvr>
                                      <p:to x="100000" y="100000"/>
                                    </p:animScale>
                                  </p:childTnLst>
                                </p:cTn>
                              </p:par>
                              <p:par>
                                <p:cTn id="173" presetID="26" presetClass="entr" presetSubtype="0" fill="hold" grpId="0" nodeType="withEffect">
                                  <p:stCondLst>
                                    <p:cond delay="0"/>
                                  </p:stCondLst>
                                  <p:childTnLst>
                                    <p:set>
                                      <p:cBhvr>
                                        <p:cTn id="174" dur="1" fill="hold">
                                          <p:stCondLst>
                                            <p:cond delay="0"/>
                                          </p:stCondLst>
                                        </p:cTn>
                                        <p:tgtEl>
                                          <p:spTgt spid="3">
                                            <p:txEl>
                                              <p:pRg st="10" end="10"/>
                                            </p:txEl>
                                          </p:spTgt>
                                        </p:tgtEl>
                                        <p:attrNameLst>
                                          <p:attrName>style.visibility</p:attrName>
                                        </p:attrNameLst>
                                      </p:cBhvr>
                                      <p:to>
                                        <p:strVal val="visible"/>
                                      </p:to>
                                    </p:set>
                                    <p:animEffect transition="in" filter="wipe(down)">
                                      <p:cBhvr>
                                        <p:cTn id="175" dur="580">
                                          <p:stCondLst>
                                            <p:cond delay="0"/>
                                          </p:stCondLst>
                                        </p:cTn>
                                        <p:tgtEl>
                                          <p:spTgt spid="3">
                                            <p:txEl>
                                              <p:pRg st="10" end="10"/>
                                            </p:txEl>
                                          </p:spTgt>
                                        </p:tgtEl>
                                      </p:cBhvr>
                                    </p:animEffect>
                                    <p:anim calcmode="lin" valueType="num">
                                      <p:cBhvr>
                                        <p:cTn id="176"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81" dur="26">
                                          <p:stCondLst>
                                            <p:cond delay="650"/>
                                          </p:stCondLst>
                                        </p:cTn>
                                        <p:tgtEl>
                                          <p:spTgt spid="3">
                                            <p:txEl>
                                              <p:pRg st="10" end="10"/>
                                            </p:txEl>
                                          </p:spTgt>
                                        </p:tgtEl>
                                      </p:cBhvr>
                                      <p:to x="100000" y="60000"/>
                                    </p:animScale>
                                    <p:animScale>
                                      <p:cBhvr>
                                        <p:cTn id="182" dur="166" decel="50000">
                                          <p:stCondLst>
                                            <p:cond delay="676"/>
                                          </p:stCondLst>
                                        </p:cTn>
                                        <p:tgtEl>
                                          <p:spTgt spid="3">
                                            <p:txEl>
                                              <p:pRg st="10" end="10"/>
                                            </p:txEl>
                                          </p:spTgt>
                                        </p:tgtEl>
                                      </p:cBhvr>
                                      <p:to x="100000" y="100000"/>
                                    </p:animScale>
                                    <p:animScale>
                                      <p:cBhvr>
                                        <p:cTn id="183" dur="26">
                                          <p:stCondLst>
                                            <p:cond delay="1312"/>
                                          </p:stCondLst>
                                        </p:cTn>
                                        <p:tgtEl>
                                          <p:spTgt spid="3">
                                            <p:txEl>
                                              <p:pRg st="10" end="10"/>
                                            </p:txEl>
                                          </p:spTgt>
                                        </p:tgtEl>
                                      </p:cBhvr>
                                      <p:to x="100000" y="80000"/>
                                    </p:animScale>
                                    <p:animScale>
                                      <p:cBhvr>
                                        <p:cTn id="184" dur="166" decel="50000">
                                          <p:stCondLst>
                                            <p:cond delay="1338"/>
                                          </p:stCondLst>
                                        </p:cTn>
                                        <p:tgtEl>
                                          <p:spTgt spid="3">
                                            <p:txEl>
                                              <p:pRg st="10" end="10"/>
                                            </p:txEl>
                                          </p:spTgt>
                                        </p:tgtEl>
                                      </p:cBhvr>
                                      <p:to x="100000" y="100000"/>
                                    </p:animScale>
                                    <p:animScale>
                                      <p:cBhvr>
                                        <p:cTn id="185" dur="26">
                                          <p:stCondLst>
                                            <p:cond delay="1642"/>
                                          </p:stCondLst>
                                        </p:cTn>
                                        <p:tgtEl>
                                          <p:spTgt spid="3">
                                            <p:txEl>
                                              <p:pRg st="10" end="10"/>
                                            </p:txEl>
                                          </p:spTgt>
                                        </p:tgtEl>
                                      </p:cBhvr>
                                      <p:to x="100000" y="90000"/>
                                    </p:animScale>
                                    <p:animScale>
                                      <p:cBhvr>
                                        <p:cTn id="186" dur="166" decel="50000">
                                          <p:stCondLst>
                                            <p:cond delay="1668"/>
                                          </p:stCondLst>
                                        </p:cTn>
                                        <p:tgtEl>
                                          <p:spTgt spid="3">
                                            <p:txEl>
                                              <p:pRg st="10" end="10"/>
                                            </p:txEl>
                                          </p:spTgt>
                                        </p:tgtEl>
                                      </p:cBhvr>
                                      <p:to x="100000" y="100000"/>
                                    </p:animScale>
                                    <p:animScale>
                                      <p:cBhvr>
                                        <p:cTn id="187" dur="26">
                                          <p:stCondLst>
                                            <p:cond delay="1808"/>
                                          </p:stCondLst>
                                        </p:cTn>
                                        <p:tgtEl>
                                          <p:spTgt spid="3">
                                            <p:txEl>
                                              <p:pRg st="10" end="10"/>
                                            </p:txEl>
                                          </p:spTgt>
                                        </p:tgtEl>
                                      </p:cBhvr>
                                      <p:to x="100000" y="95000"/>
                                    </p:animScale>
                                    <p:animScale>
                                      <p:cBhvr>
                                        <p:cTn id="188" dur="166" decel="50000">
                                          <p:stCondLst>
                                            <p:cond delay="1834"/>
                                          </p:stCondLst>
                                        </p:cTn>
                                        <p:tgtEl>
                                          <p:spTgt spid="3">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A4A5A-97C2-FC1F-2CA5-08543A6DD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16A85-A66B-486C-A640-1B240C8F2350}"/>
              </a:ext>
            </a:extLst>
          </p:cNvPr>
          <p:cNvSpPr>
            <a:spLocks noGrp="1"/>
          </p:cNvSpPr>
          <p:nvPr>
            <p:ph type="title"/>
          </p:nvPr>
        </p:nvSpPr>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684BE693-CCE4-C46B-3B9A-68FD9447874C}"/>
              </a:ext>
            </a:extLst>
          </p:cNvPr>
          <p:cNvSpPr>
            <a:spLocks noGrp="1"/>
          </p:cNvSpPr>
          <p:nvPr>
            <p:ph idx="1"/>
          </p:nvPr>
        </p:nvSpPr>
        <p:spPr/>
        <p:txBody>
          <a:bodyPr>
            <a:normAutofit/>
          </a:bodyPr>
          <a:lstStyle/>
          <a:p>
            <a:pPr marL="0" indent="0">
              <a:buNone/>
            </a:pPr>
            <a:r>
              <a:rPr lang="en-US" b="1" u="sng" dirty="0">
                <a:solidFill>
                  <a:schemeClr val="tx1">
                    <a:lumMod val="95000"/>
                    <a:lumOff val="5000"/>
                  </a:schemeClr>
                </a:solidFill>
              </a:rPr>
              <a:t>Why it matters:</a:t>
            </a:r>
            <a:endParaRPr lang="en-US" u="sng" dirty="0">
              <a:solidFill>
                <a:schemeClr val="tx1">
                  <a:lumMod val="95000"/>
                  <a:lumOff val="5000"/>
                </a:schemeClr>
              </a:solidFill>
            </a:endParaRPr>
          </a:p>
          <a:p>
            <a:pPr lvl="0"/>
            <a:r>
              <a:rPr lang="en-US" dirty="0"/>
              <a:t>Improves </a:t>
            </a:r>
            <a:r>
              <a:rPr lang="en-US" b="1" dirty="0"/>
              <a:t>readability &amp; maintainability</a:t>
            </a:r>
            <a:endParaRPr lang="en-US" dirty="0"/>
          </a:p>
          <a:p>
            <a:pPr lvl="0"/>
            <a:r>
              <a:rPr lang="en-US" dirty="0"/>
              <a:t>Enables </a:t>
            </a:r>
            <a:r>
              <a:rPr lang="en-US" b="1" dirty="0"/>
              <a:t>screen readers</a:t>
            </a:r>
            <a:r>
              <a:rPr lang="en-US" dirty="0"/>
              <a:t> to understand structure</a:t>
            </a:r>
          </a:p>
          <a:p>
            <a:pPr lvl="0"/>
            <a:r>
              <a:rPr lang="en-US" dirty="0"/>
              <a:t>Helps </a:t>
            </a:r>
            <a:r>
              <a:rPr lang="en-US" b="1" dirty="0"/>
              <a:t>search engines</a:t>
            </a:r>
            <a:r>
              <a:rPr lang="en-US" dirty="0"/>
              <a:t> index content properly</a:t>
            </a:r>
          </a:p>
        </p:txBody>
      </p:sp>
    </p:spTree>
    <p:extLst>
      <p:ext uri="{BB962C8B-B14F-4D97-AF65-F5344CB8AC3E}">
        <p14:creationId xmlns:p14="http://schemas.microsoft.com/office/powerpoint/2010/main" val="2492586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par>
                          <p:cTn id="61" fill="hold">
                            <p:stCondLst>
                              <p:cond delay="7000"/>
                            </p:stCondLst>
                            <p:childTnLst>
                              <p:par>
                                <p:cTn id="62" presetID="26" presetClass="entr" presetSubtype="0" fill="hold" grpId="0" nodeType="after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wipe(down)">
                                      <p:cBhvr>
                                        <p:cTn id="64" dur="580">
                                          <p:stCondLst>
                                            <p:cond delay="0"/>
                                          </p:stCondLst>
                                        </p:cTn>
                                        <p:tgtEl>
                                          <p:spTgt spid="3">
                                            <p:txEl>
                                              <p:pRg st="3" end="3"/>
                                            </p:txEl>
                                          </p:spTgt>
                                        </p:tgtEl>
                                      </p:cBhvr>
                                    </p:animEffect>
                                    <p:anim calcmode="lin" valueType="num">
                                      <p:cBhvr>
                                        <p:cTn id="6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3" end="3"/>
                                            </p:txEl>
                                          </p:spTgt>
                                        </p:tgtEl>
                                      </p:cBhvr>
                                      <p:to x="100000" y="60000"/>
                                    </p:animScale>
                                    <p:animScale>
                                      <p:cBhvr>
                                        <p:cTn id="71" dur="166" decel="50000">
                                          <p:stCondLst>
                                            <p:cond delay="676"/>
                                          </p:stCondLst>
                                        </p:cTn>
                                        <p:tgtEl>
                                          <p:spTgt spid="3">
                                            <p:txEl>
                                              <p:pRg st="3" end="3"/>
                                            </p:txEl>
                                          </p:spTgt>
                                        </p:tgtEl>
                                      </p:cBhvr>
                                      <p:to x="100000" y="100000"/>
                                    </p:animScale>
                                    <p:animScale>
                                      <p:cBhvr>
                                        <p:cTn id="72" dur="26">
                                          <p:stCondLst>
                                            <p:cond delay="1312"/>
                                          </p:stCondLst>
                                        </p:cTn>
                                        <p:tgtEl>
                                          <p:spTgt spid="3">
                                            <p:txEl>
                                              <p:pRg st="3" end="3"/>
                                            </p:txEl>
                                          </p:spTgt>
                                        </p:tgtEl>
                                      </p:cBhvr>
                                      <p:to x="100000" y="80000"/>
                                    </p:animScale>
                                    <p:animScale>
                                      <p:cBhvr>
                                        <p:cTn id="73" dur="166" decel="50000">
                                          <p:stCondLst>
                                            <p:cond delay="1338"/>
                                          </p:stCondLst>
                                        </p:cTn>
                                        <p:tgtEl>
                                          <p:spTgt spid="3">
                                            <p:txEl>
                                              <p:pRg st="3" end="3"/>
                                            </p:txEl>
                                          </p:spTgt>
                                        </p:tgtEl>
                                      </p:cBhvr>
                                      <p:to x="100000" y="100000"/>
                                    </p:animScale>
                                    <p:animScale>
                                      <p:cBhvr>
                                        <p:cTn id="74" dur="26">
                                          <p:stCondLst>
                                            <p:cond delay="1642"/>
                                          </p:stCondLst>
                                        </p:cTn>
                                        <p:tgtEl>
                                          <p:spTgt spid="3">
                                            <p:txEl>
                                              <p:pRg st="3" end="3"/>
                                            </p:txEl>
                                          </p:spTgt>
                                        </p:tgtEl>
                                      </p:cBhvr>
                                      <p:to x="100000" y="90000"/>
                                    </p:animScale>
                                    <p:animScale>
                                      <p:cBhvr>
                                        <p:cTn id="75" dur="166" decel="50000">
                                          <p:stCondLst>
                                            <p:cond delay="1668"/>
                                          </p:stCondLst>
                                        </p:cTn>
                                        <p:tgtEl>
                                          <p:spTgt spid="3">
                                            <p:txEl>
                                              <p:pRg st="3" end="3"/>
                                            </p:txEl>
                                          </p:spTgt>
                                        </p:tgtEl>
                                      </p:cBhvr>
                                      <p:to x="100000" y="100000"/>
                                    </p:animScale>
                                    <p:animScale>
                                      <p:cBhvr>
                                        <p:cTn id="76" dur="26">
                                          <p:stCondLst>
                                            <p:cond delay="1808"/>
                                          </p:stCondLst>
                                        </p:cTn>
                                        <p:tgtEl>
                                          <p:spTgt spid="3">
                                            <p:txEl>
                                              <p:pRg st="3" end="3"/>
                                            </p:txEl>
                                          </p:spTgt>
                                        </p:tgtEl>
                                      </p:cBhvr>
                                      <p:to x="100000" y="95000"/>
                                    </p:animScale>
                                    <p:animScale>
                                      <p:cBhvr>
                                        <p:cTn id="77"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52779-FFE7-78DE-1CD8-6D9E7C942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723862-3ABE-392B-498B-995FC898EC7A}"/>
              </a:ext>
            </a:extLst>
          </p:cNvPr>
          <p:cNvSpPr>
            <a:spLocks noGrp="1"/>
          </p:cNvSpPr>
          <p:nvPr>
            <p:ph type="title"/>
          </p:nvPr>
        </p:nvSpPr>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DD5D491B-6679-E8B5-442A-918A6942D6E8}"/>
              </a:ext>
            </a:extLst>
          </p:cNvPr>
          <p:cNvSpPr>
            <a:spLocks noGrp="1"/>
          </p:cNvSpPr>
          <p:nvPr>
            <p:ph idx="1"/>
          </p:nvPr>
        </p:nvSpPr>
        <p:spPr>
          <a:xfrm>
            <a:off x="1103312" y="1742819"/>
            <a:ext cx="8946541" cy="4195481"/>
          </a:xfrm>
        </p:spPr>
        <p:txBody>
          <a:bodyPr>
            <a:normAutofit fontScale="70000" lnSpcReduction="20000"/>
          </a:bodyPr>
          <a:lstStyle/>
          <a:p>
            <a:pPr marL="0" indent="0">
              <a:buNone/>
            </a:pPr>
            <a:r>
              <a:rPr lang="en-US" sz="3200" b="1" dirty="0">
                <a:solidFill>
                  <a:schemeClr val="tx1">
                    <a:lumMod val="95000"/>
                    <a:lumOff val="5000"/>
                  </a:schemeClr>
                </a:solidFill>
              </a:rPr>
              <a:t>2. Accessibility – ARIA Roles &amp; Attributes</a:t>
            </a:r>
            <a:endParaRPr lang="en-US" sz="3200" dirty="0">
              <a:solidFill>
                <a:schemeClr val="tx1">
                  <a:lumMod val="95000"/>
                  <a:lumOff val="5000"/>
                </a:schemeClr>
              </a:solidFill>
            </a:endParaRPr>
          </a:p>
          <a:p>
            <a:r>
              <a:rPr lang="en-US" b="1" dirty="0"/>
              <a:t>ARIA (Accessible Rich Internet Applications)</a:t>
            </a:r>
            <a:r>
              <a:rPr lang="en-US" dirty="0"/>
              <a:t> helps make dynamic or custom UI components accessible.</a:t>
            </a:r>
          </a:p>
          <a:p>
            <a:r>
              <a:rPr lang="en-US" b="1" dirty="0"/>
              <a:t>Common ARIA Roles</a:t>
            </a:r>
            <a:endParaRPr lang="en-US" dirty="0"/>
          </a:p>
          <a:p>
            <a:pPr lvl="1"/>
            <a:r>
              <a:rPr lang="en-US" sz="1800" dirty="0"/>
              <a:t>role="button"</a:t>
            </a:r>
          </a:p>
          <a:p>
            <a:pPr lvl="1"/>
            <a:r>
              <a:rPr lang="en-US" sz="1800" dirty="0"/>
              <a:t>role="navigation"</a:t>
            </a:r>
          </a:p>
          <a:p>
            <a:pPr lvl="1"/>
            <a:r>
              <a:rPr lang="en-US" sz="1800" dirty="0"/>
              <a:t>role="dialog"</a:t>
            </a:r>
          </a:p>
          <a:p>
            <a:pPr lvl="1"/>
            <a:r>
              <a:rPr lang="en-US" sz="1800" dirty="0"/>
              <a:t>role="alert"</a:t>
            </a:r>
          </a:p>
          <a:p>
            <a:pPr lvl="1"/>
            <a:r>
              <a:rPr lang="en-US" sz="1800" dirty="0"/>
              <a:t>role="</a:t>
            </a:r>
            <a:r>
              <a:rPr lang="en-US" sz="1800" dirty="0" err="1"/>
              <a:t>tabpanel</a:t>
            </a:r>
            <a:r>
              <a:rPr lang="en-US" sz="1800" dirty="0"/>
              <a:t>"</a:t>
            </a:r>
          </a:p>
          <a:p>
            <a:r>
              <a:rPr lang="en-US" b="1" dirty="0"/>
              <a:t>Important ARIA Attributes</a:t>
            </a:r>
            <a:endParaRPr lang="en-US" dirty="0"/>
          </a:p>
          <a:p>
            <a:pPr lvl="1"/>
            <a:r>
              <a:rPr lang="en-US" sz="1800" dirty="0"/>
              <a:t>aria-label – Accessible name</a:t>
            </a:r>
          </a:p>
          <a:p>
            <a:pPr lvl="1"/>
            <a:r>
              <a:rPr lang="en-US" sz="1800" dirty="0"/>
              <a:t>aria-</a:t>
            </a:r>
            <a:r>
              <a:rPr lang="en-US" sz="1800" dirty="0" err="1"/>
              <a:t>labelledby</a:t>
            </a:r>
            <a:r>
              <a:rPr lang="en-US" sz="1800" dirty="0"/>
              <a:t> – References visible text</a:t>
            </a:r>
          </a:p>
          <a:p>
            <a:pPr lvl="1"/>
            <a:r>
              <a:rPr lang="en-US" sz="1800" dirty="0"/>
              <a:t>aria-hidden – Hides from screen readers</a:t>
            </a:r>
          </a:p>
          <a:p>
            <a:pPr lvl="1"/>
            <a:r>
              <a:rPr lang="en-US" sz="1800" dirty="0"/>
              <a:t>aria-expanded – Toggle state</a:t>
            </a:r>
          </a:p>
          <a:p>
            <a:pPr lvl="1"/>
            <a:r>
              <a:rPr lang="en-US" sz="1800" dirty="0"/>
              <a:t>aria-live – Announces dynamic updates</a:t>
            </a:r>
          </a:p>
        </p:txBody>
      </p:sp>
    </p:spTree>
    <p:extLst>
      <p:ext uri="{BB962C8B-B14F-4D97-AF65-F5344CB8AC3E}">
        <p14:creationId xmlns:p14="http://schemas.microsoft.com/office/powerpoint/2010/main" val="1010478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grpId="0"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580">
                                          <p:stCondLst>
                                            <p:cond delay="0"/>
                                          </p:stCondLst>
                                        </p:cTn>
                                        <p:tgtEl>
                                          <p:spTgt spid="3">
                                            <p:txEl>
                                              <p:pRg st="3" end="3"/>
                                            </p:txEl>
                                          </p:spTgt>
                                        </p:tgtEl>
                                      </p:cBhvr>
                                    </p:animEffect>
                                    <p:anim calcmode="lin" valueType="num">
                                      <p:cBhvr>
                                        <p:cTn id="6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3" end="3"/>
                                            </p:txEl>
                                          </p:spTgt>
                                        </p:tgtEl>
                                      </p:cBhvr>
                                      <p:to x="100000" y="60000"/>
                                    </p:animScale>
                                    <p:animScale>
                                      <p:cBhvr>
                                        <p:cTn id="70" dur="166" decel="50000">
                                          <p:stCondLst>
                                            <p:cond delay="676"/>
                                          </p:stCondLst>
                                        </p:cTn>
                                        <p:tgtEl>
                                          <p:spTgt spid="3">
                                            <p:txEl>
                                              <p:pRg st="3" end="3"/>
                                            </p:txEl>
                                          </p:spTgt>
                                        </p:tgtEl>
                                      </p:cBhvr>
                                      <p:to x="100000" y="100000"/>
                                    </p:animScale>
                                    <p:animScale>
                                      <p:cBhvr>
                                        <p:cTn id="71" dur="26">
                                          <p:stCondLst>
                                            <p:cond delay="1312"/>
                                          </p:stCondLst>
                                        </p:cTn>
                                        <p:tgtEl>
                                          <p:spTgt spid="3">
                                            <p:txEl>
                                              <p:pRg st="3" end="3"/>
                                            </p:txEl>
                                          </p:spTgt>
                                        </p:tgtEl>
                                      </p:cBhvr>
                                      <p:to x="100000" y="80000"/>
                                    </p:animScale>
                                    <p:animScale>
                                      <p:cBhvr>
                                        <p:cTn id="72" dur="166" decel="50000">
                                          <p:stCondLst>
                                            <p:cond delay="1338"/>
                                          </p:stCondLst>
                                        </p:cTn>
                                        <p:tgtEl>
                                          <p:spTgt spid="3">
                                            <p:txEl>
                                              <p:pRg st="3" end="3"/>
                                            </p:txEl>
                                          </p:spTgt>
                                        </p:tgtEl>
                                      </p:cBhvr>
                                      <p:to x="100000" y="100000"/>
                                    </p:animScale>
                                    <p:animScale>
                                      <p:cBhvr>
                                        <p:cTn id="73" dur="26">
                                          <p:stCondLst>
                                            <p:cond delay="1642"/>
                                          </p:stCondLst>
                                        </p:cTn>
                                        <p:tgtEl>
                                          <p:spTgt spid="3">
                                            <p:txEl>
                                              <p:pRg st="3" end="3"/>
                                            </p:txEl>
                                          </p:spTgt>
                                        </p:tgtEl>
                                      </p:cBhvr>
                                      <p:to x="100000" y="90000"/>
                                    </p:animScale>
                                    <p:animScale>
                                      <p:cBhvr>
                                        <p:cTn id="74" dur="166" decel="50000">
                                          <p:stCondLst>
                                            <p:cond delay="1668"/>
                                          </p:stCondLst>
                                        </p:cTn>
                                        <p:tgtEl>
                                          <p:spTgt spid="3">
                                            <p:txEl>
                                              <p:pRg st="3" end="3"/>
                                            </p:txEl>
                                          </p:spTgt>
                                        </p:tgtEl>
                                      </p:cBhvr>
                                      <p:to x="100000" y="100000"/>
                                    </p:animScale>
                                    <p:animScale>
                                      <p:cBhvr>
                                        <p:cTn id="75" dur="26">
                                          <p:stCondLst>
                                            <p:cond delay="1808"/>
                                          </p:stCondLst>
                                        </p:cTn>
                                        <p:tgtEl>
                                          <p:spTgt spid="3">
                                            <p:txEl>
                                              <p:pRg st="3" end="3"/>
                                            </p:txEl>
                                          </p:spTgt>
                                        </p:tgtEl>
                                      </p:cBhvr>
                                      <p:to x="100000" y="95000"/>
                                    </p:animScale>
                                    <p:animScale>
                                      <p:cBhvr>
                                        <p:cTn id="76" dur="166" decel="50000">
                                          <p:stCondLst>
                                            <p:cond delay="1834"/>
                                          </p:stCondLst>
                                        </p:cTn>
                                        <p:tgtEl>
                                          <p:spTgt spid="3">
                                            <p:txEl>
                                              <p:pRg st="3" end="3"/>
                                            </p:txEl>
                                          </p:spTgt>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3">
                                            <p:txEl>
                                              <p:pRg st="5" end="5"/>
                                            </p:txEl>
                                          </p:spTgt>
                                        </p:tgtEl>
                                        <p:attrNameLst>
                                          <p:attrName>style.visibility</p:attrName>
                                        </p:attrNameLst>
                                      </p:cBhvr>
                                      <p:to>
                                        <p:strVal val="visible"/>
                                      </p:to>
                                    </p:set>
                                    <p:animEffect transition="in" filter="wipe(down)">
                                      <p:cBhvr>
                                        <p:cTn id="95" dur="580">
                                          <p:stCondLst>
                                            <p:cond delay="0"/>
                                          </p:stCondLst>
                                        </p:cTn>
                                        <p:tgtEl>
                                          <p:spTgt spid="3">
                                            <p:txEl>
                                              <p:pRg st="5" end="5"/>
                                            </p:txEl>
                                          </p:spTgt>
                                        </p:tgtEl>
                                      </p:cBhvr>
                                    </p:animEffect>
                                    <p:anim calcmode="lin" valueType="num">
                                      <p:cBhvr>
                                        <p:cTn id="9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3">
                                            <p:txEl>
                                              <p:pRg st="5" end="5"/>
                                            </p:txEl>
                                          </p:spTgt>
                                        </p:tgtEl>
                                      </p:cBhvr>
                                      <p:to x="100000" y="60000"/>
                                    </p:animScale>
                                    <p:animScale>
                                      <p:cBhvr>
                                        <p:cTn id="102" dur="166" decel="50000">
                                          <p:stCondLst>
                                            <p:cond delay="676"/>
                                          </p:stCondLst>
                                        </p:cTn>
                                        <p:tgtEl>
                                          <p:spTgt spid="3">
                                            <p:txEl>
                                              <p:pRg st="5" end="5"/>
                                            </p:txEl>
                                          </p:spTgt>
                                        </p:tgtEl>
                                      </p:cBhvr>
                                      <p:to x="100000" y="100000"/>
                                    </p:animScale>
                                    <p:animScale>
                                      <p:cBhvr>
                                        <p:cTn id="103" dur="26">
                                          <p:stCondLst>
                                            <p:cond delay="1312"/>
                                          </p:stCondLst>
                                        </p:cTn>
                                        <p:tgtEl>
                                          <p:spTgt spid="3">
                                            <p:txEl>
                                              <p:pRg st="5" end="5"/>
                                            </p:txEl>
                                          </p:spTgt>
                                        </p:tgtEl>
                                      </p:cBhvr>
                                      <p:to x="100000" y="80000"/>
                                    </p:animScale>
                                    <p:animScale>
                                      <p:cBhvr>
                                        <p:cTn id="104" dur="166" decel="50000">
                                          <p:stCondLst>
                                            <p:cond delay="1338"/>
                                          </p:stCondLst>
                                        </p:cTn>
                                        <p:tgtEl>
                                          <p:spTgt spid="3">
                                            <p:txEl>
                                              <p:pRg st="5" end="5"/>
                                            </p:txEl>
                                          </p:spTgt>
                                        </p:tgtEl>
                                      </p:cBhvr>
                                      <p:to x="100000" y="100000"/>
                                    </p:animScale>
                                    <p:animScale>
                                      <p:cBhvr>
                                        <p:cTn id="105" dur="26">
                                          <p:stCondLst>
                                            <p:cond delay="1642"/>
                                          </p:stCondLst>
                                        </p:cTn>
                                        <p:tgtEl>
                                          <p:spTgt spid="3">
                                            <p:txEl>
                                              <p:pRg st="5" end="5"/>
                                            </p:txEl>
                                          </p:spTgt>
                                        </p:tgtEl>
                                      </p:cBhvr>
                                      <p:to x="100000" y="90000"/>
                                    </p:animScale>
                                    <p:animScale>
                                      <p:cBhvr>
                                        <p:cTn id="106" dur="166" decel="50000">
                                          <p:stCondLst>
                                            <p:cond delay="1668"/>
                                          </p:stCondLst>
                                        </p:cTn>
                                        <p:tgtEl>
                                          <p:spTgt spid="3">
                                            <p:txEl>
                                              <p:pRg st="5" end="5"/>
                                            </p:txEl>
                                          </p:spTgt>
                                        </p:tgtEl>
                                      </p:cBhvr>
                                      <p:to x="100000" y="100000"/>
                                    </p:animScale>
                                    <p:animScale>
                                      <p:cBhvr>
                                        <p:cTn id="107" dur="26">
                                          <p:stCondLst>
                                            <p:cond delay="1808"/>
                                          </p:stCondLst>
                                        </p:cTn>
                                        <p:tgtEl>
                                          <p:spTgt spid="3">
                                            <p:txEl>
                                              <p:pRg st="5" end="5"/>
                                            </p:txEl>
                                          </p:spTgt>
                                        </p:tgtEl>
                                      </p:cBhvr>
                                      <p:to x="100000" y="95000"/>
                                    </p:animScale>
                                    <p:animScale>
                                      <p:cBhvr>
                                        <p:cTn id="108" dur="166" decel="50000">
                                          <p:stCondLst>
                                            <p:cond delay="1834"/>
                                          </p:stCondLst>
                                        </p:cTn>
                                        <p:tgtEl>
                                          <p:spTgt spid="3">
                                            <p:txEl>
                                              <p:pRg st="5" end="5"/>
                                            </p:txEl>
                                          </p:spTgt>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3">
                                            <p:txEl>
                                              <p:pRg st="6" end="6"/>
                                            </p:txEl>
                                          </p:spTgt>
                                        </p:tgtEl>
                                        <p:attrNameLst>
                                          <p:attrName>style.visibility</p:attrName>
                                        </p:attrNameLst>
                                      </p:cBhvr>
                                      <p:to>
                                        <p:strVal val="visible"/>
                                      </p:to>
                                    </p:set>
                                    <p:animEffect transition="in" filter="wipe(down)">
                                      <p:cBhvr>
                                        <p:cTn id="111" dur="580">
                                          <p:stCondLst>
                                            <p:cond delay="0"/>
                                          </p:stCondLst>
                                        </p:cTn>
                                        <p:tgtEl>
                                          <p:spTgt spid="3">
                                            <p:txEl>
                                              <p:pRg st="6" end="6"/>
                                            </p:txEl>
                                          </p:spTgt>
                                        </p:tgtEl>
                                      </p:cBhvr>
                                    </p:animEffect>
                                    <p:anim calcmode="lin" valueType="num">
                                      <p:cBhvr>
                                        <p:cTn id="11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7" dur="26">
                                          <p:stCondLst>
                                            <p:cond delay="650"/>
                                          </p:stCondLst>
                                        </p:cTn>
                                        <p:tgtEl>
                                          <p:spTgt spid="3">
                                            <p:txEl>
                                              <p:pRg st="6" end="6"/>
                                            </p:txEl>
                                          </p:spTgt>
                                        </p:tgtEl>
                                      </p:cBhvr>
                                      <p:to x="100000" y="60000"/>
                                    </p:animScale>
                                    <p:animScale>
                                      <p:cBhvr>
                                        <p:cTn id="118" dur="166" decel="50000">
                                          <p:stCondLst>
                                            <p:cond delay="676"/>
                                          </p:stCondLst>
                                        </p:cTn>
                                        <p:tgtEl>
                                          <p:spTgt spid="3">
                                            <p:txEl>
                                              <p:pRg st="6" end="6"/>
                                            </p:txEl>
                                          </p:spTgt>
                                        </p:tgtEl>
                                      </p:cBhvr>
                                      <p:to x="100000" y="100000"/>
                                    </p:animScale>
                                    <p:animScale>
                                      <p:cBhvr>
                                        <p:cTn id="119" dur="26">
                                          <p:stCondLst>
                                            <p:cond delay="1312"/>
                                          </p:stCondLst>
                                        </p:cTn>
                                        <p:tgtEl>
                                          <p:spTgt spid="3">
                                            <p:txEl>
                                              <p:pRg st="6" end="6"/>
                                            </p:txEl>
                                          </p:spTgt>
                                        </p:tgtEl>
                                      </p:cBhvr>
                                      <p:to x="100000" y="80000"/>
                                    </p:animScale>
                                    <p:animScale>
                                      <p:cBhvr>
                                        <p:cTn id="120" dur="166" decel="50000">
                                          <p:stCondLst>
                                            <p:cond delay="1338"/>
                                          </p:stCondLst>
                                        </p:cTn>
                                        <p:tgtEl>
                                          <p:spTgt spid="3">
                                            <p:txEl>
                                              <p:pRg st="6" end="6"/>
                                            </p:txEl>
                                          </p:spTgt>
                                        </p:tgtEl>
                                      </p:cBhvr>
                                      <p:to x="100000" y="100000"/>
                                    </p:animScale>
                                    <p:animScale>
                                      <p:cBhvr>
                                        <p:cTn id="121" dur="26">
                                          <p:stCondLst>
                                            <p:cond delay="1642"/>
                                          </p:stCondLst>
                                        </p:cTn>
                                        <p:tgtEl>
                                          <p:spTgt spid="3">
                                            <p:txEl>
                                              <p:pRg st="6" end="6"/>
                                            </p:txEl>
                                          </p:spTgt>
                                        </p:tgtEl>
                                      </p:cBhvr>
                                      <p:to x="100000" y="90000"/>
                                    </p:animScale>
                                    <p:animScale>
                                      <p:cBhvr>
                                        <p:cTn id="122" dur="166" decel="50000">
                                          <p:stCondLst>
                                            <p:cond delay="1668"/>
                                          </p:stCondLst>
                                        </p:cTn>
                                        <p:tgtEl>
                                          <p:spTgt spid="3">
                                            <p:txEl>
                                              <p:pRg st="6" end="6"/>
                                            </p:txEl>
                                          </p:spTgt>
                                        </p:tgtEl>
                                      </p:cBhvr>
                                      <p:to x="100000" y="100000"/>
                                    </p:animScale>
                                    <p:animScale>
                                      <p:cBhvr>
                                        <p:cTn id="123" dur="26">
                                          <p:stCondLst>
                                            <p:cond delay="1808"/>
                                          </p:stCondLst>
                                        </p:cTn>
                                        <p:tgtEl>
                                          <p:spTgt spid="3">
                                            <p:txEl>
                                              <p:pRg st="6" end="6"/>
                                            </p:txEl>
                                          </p:spTgt>
                                        </p:tgtEl>
                                      </p:cBhvr>
                                      <p:to x="100000" y="95000"/>
                                    </p:animScale>
                                    <p:animScale>
                                      <p:cBhvr>
                                        <p:cTn id="124" dur="166" decel="50000">
                                          <p:stCondLst>
                                            <p:cond delay="1834"/>
                                          </p:stCondLst>
                                        </p:cTn>
                                        <p:tgtEl>
                                          <p:spTgt spid="3">
                                            <p:txEl>
                                              <p:pRg st="6" end="6"/>
                                            </p:txEl>
                                          </p:spTgt>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3">
                                            <p:txEl>
                                              <p:pRg st="7" end="7"/>
                                            </p:txEl>
                                          </p:spTgt>
                                        </p:tgtEl>
                                        <p:attrNameLst>
                                          <p:attrName>style.visibility</p:attrName>
                                        </p:attrNameLst>
                                      </p:cBhvr>
                                      <p:to>
                                        <p:strVal val="visible"/>
                                      </p:to>
                                    </p:set>
                                    <p:animEffect transition="in" filter="wipe(down)">
                                      <p:cBhvr>
                                        <p:cTn id="127" dur="580">
                                          <p:stCondLst>
                                            <p:cond delay="0"/>
                                          </p:stCondLst>
                                        </p:cTn>
                                        <p:tgtEl>
                                          <p:spTgt spid="3">
                                            <p:txEl>
                                              <p:pRg st="7" end="7"/>
                                            </p:txEl>
                                          </p:spTgt>
                                        </p:tgtEl>
                                      </p:cBhvr>
                                    </p:animEffect>
                                    <p:anim calcmode="lin" valueType="num">
                                      <p:cBhvr>
                                        <p:cTn id="12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3" dur="26">
                                          <p:stCondLst>
                                            <p:cond delay="650"/>
                                          </p:stCondLst>
                                        </p:cTn>
                                        <p:tgtEl>
                                          <p:spTgt spid="3">
                                            <p:txEl>
                                              <p:pRg st="7" end="7"/>
                                            </p:txEl>
                                          </p:spTgt>
                                        </p:tgtEl>
                                      </p:cBhvr>
                                      <p:to x="100000" y="60000"/>
                                    </p:animScale>
                                    <p:animScale>
                                      <p:cBhvr>
                                        <p:cTn id="134" dur="166" decel="50000">
                                          <p:stCondLst>
                                            <p:cond delay="676"/>
                                          </p:stCondLst>
                                        </p:cTn>
                                        <p:tgtEl>
                                          <p:spTgt spid="3">
                                            <p:txEl>
                                              <p:pRg st="7" end="7"/>
                                            </p:txEl>
                                          </p:spTgt>
                                        </p:tgtEl>
                                      </p:cBhvr>
                                      <p:to x="100000" y="100000"/>
                                    </p:animScale>
                                    <p:animScale>
                                      <p:cBhvr>
                                        <p:cTn id="135" dur="26">
                                          <p:stCondLst>
                                            <p:cond delay="1312"/>
                                          </p:stCondLst>
                                        </p:cTn>
                                        <p:tgtEl>
                                          <p:spTgt spid="3">
                                            <p:txEl>
                                              <p:pRg st="7" end="7"/>
                                            </p:txEl>
                                          </p:spTgt>
                                        </p:tgtEl>
                                      </p:cBhvr>
                                      <p:to x="100000" y="80000"/>
                                    </p:animScale>
                                    <p:animScale>
                                      <p:cBhvr>
                                        <p:cTn id="136" dur="166" decel="50000">
                                          <p:stCondLst>
                                            <p:cond delay="1338"/>
                                          </p:stCondLst>
                                        </p:cTn>
                                        <p:tgtEl>
                                          <p:spTgt spid="3">
                                            <p:txEl>
                                              <p:pRg st="7" end="7"/>
                                            </p:txEl>
                                          </p:spTgt>
                                        </p:tgtEl>
                                      </p:cBhvr>
                                      <p:to x="100000" y="100000"/>
                                    </p:animScale>
                                    <p:animScale>
                                      <p:cBhvr>
                                        <p:cTn id="137" dur="26">
                                          <p:stCondLst>
                                            <p:cond delay="1642"/>
                                          </p:stCondLst>
                                        </p:cTn>
                                        <p:tgtEl>
                                          <p:spTgt spid="3">
                                            <p:txEl>
                                              <p:pRg st="7" end="7"/>
                                            </p:txEl>
                                          </p:spTgt>
                                        </p:tgtEl>
                                      </p:cBhvr>
                                      <p:to x="100000" y="90000"/>
                                    </p:animScale>
                                    <p:animScale>
                                      <p:cBhvr>
                                        <p:cTn id="138" dur="166" decel="50000">
                                          <p:stCondLst>
                                            <p:cond delay="1668"/>
                                          </p:stCondLst>
                                        </p:cTn>
                                        <p:tgtEl>
                                          <p:spTgt spid="3">
                                            <p:txEl>
                                              <p:pRg st="7" end="7"/>
                                            </p:txEl>
                                          </p:spTgt>
                                        </p:tgtEl>
                                      </p:cBhvr>
                                      <p:to x="100000" y="100000"/>
                                    </p:animScale>
                                    <p:animScale>
                                      <p:cBhvr>
                                        <p:cTn id="139" dur="26">
                                          <p:stCondLst>
                                            <p:cond delay="1808"/>
                                          </p:stCondLst>
                                        </p:cTn>
                                        <p:tgtEl>
                                          <p:spTgt spid="3">
                                            <p:txEl>
                                              <p:pRg st="7" end="7"/>
                                            </p:txEl>
                                          </p:spTgt>
                                        </p:tgtEl>
                                      </p:cBhvr>
                                      <p:to x="100000" y="95000"/>
                                    </p:animScale>
                                    <p:animScale>
                                      <p:cBhvr>
                                        <p:cTn id="140" dur="166" decel="50000">
                                          <p:stCondLst>
                                            <p:cond delay="1834"/>
                                          </p:stCondLst>
                                        </p:cTn>
                                        <p:tgtEl>
                                          <p:spTgt spid="3">
                                            <p:txEl>
                                              <p:pRg st="7" end="7"/>
                                            </p:txEl>
                                          </p:spTgt>
                                        </p:tgtEl>
                                      </p:cBhvr>
                                      <p:to x="100000" y="100000"/>
                                    </p:animScale>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grpId="0" nodeType="clickEffect">
                                  <p:stCondLst>
                                    <p:cond delay="0"/>
                                  </p:stCondLst>
                                  <p:childTnLst>
                                    <p:set>
                                      <p:cBhvr>
                                        <p:cTn id="144" dur="1" fill="hold">
                                          <p:stCondLst>
                                            <p:cond delay="0"/>
                                          </p:stCondLst>
                                        </p:cTn>
                                        <p:tgtEl>
                                          <p:spTgt spid="3">
                                            <p:txEl>
                                              <p:pRg st="8" end="8"/>
                                            </p:txEl>
                                          </p:spTgt>
                                        </p:tgtEl>
                                        <p:attrNameLst>
                                          <p:attrName>style.visibility</p:attrName>
                                        </p:attrNameLst>
                                      </p:cBhvr>
                                      <p:to>
                                        <p:strVal val="visible"/>
                                      </p:to>
                                    </p:set>
                                    <p:animEffect transition="in" filter="wipe(down)">
                                      <p:cBhvr>
                                        <p:cTn id="145" dur="580">
                                          <p:stCondLst>
                                            <p:cond delay="0"/>
                                          </p:stCondLst>
                                        </p:cTn>
                                        <p:tgtEl>
                                          <p:spTgt spid="3">
                                            <p:txEl>
                                              <p:pRg st="8" end="8"/>
                                            </p:txEl>
                                          </p:spTgt>
                                        </p:tgtEl>
                                      </p:cBhvr>
                                    </p:animEffect>
                                    <p:anim calcmode="lin" valueType="num">
                                      <p:cBhvr>
                                        <p:cTn id="14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1" dur="26">
                                          <p:stCondLst>
                                            <p:cond delay="650"/>
                                          </p:stCondLst>
                                        </p:cTn>
                                        <p:tgtEl>
                                          <p:spTgt spid="3">
                                            <p:txEl>
                                              <p:pRg st="8" end="8"/>
                                            </p:txEl>
                                          </p:spTgt>
                                        </p:tgtEl>
                                      </p:cBhvr>
                                      <p:to x="100000" y="60000"/>
                                    </p:animScale>
                                    <p:animScale>
                                      <p:cBhvr>
                                        <p:cTn id="152" dur="166" decel="50000">
                                          <p:stCondLst>
                                            <p:cond delay="676"/>
                                          </p:stCondLst>
                                        </p:cTn>
                                        <p:tgtEl>
                                          <p:spTgt spid="3">
                                            <p:txEl>
                                              <p:pRg st="8" end="8"/>
                                            </p:txEl>
                                          </p:spTgt>
                                        </p:tgtEl>
                                      </p:cBhvr>
                                      <p:to x="100000" y="100000"/>
                                    </p:animScale>
                                    <p:animScale>
                                      <p:cBhvr>
                                        <p:cTn id="153" dur="26">
                                          <p:stCondLst>
                                            <p:cond delay="1312"/>
                                          </p:stCondLst>
                                        </p:cTn>
                                        <p:tgtEl>
                                          <p:spTgt spid="3">
                                            <p:txEl>
                                              <p:pRg st="8" end="8"/>
                                            </p:txEl>
                                          </p:spTgt>
                                        </p:tgtEl>
                                      </p:cBhvr>
                                      <p:to x="100000" y="80000"/>
                                    </p:animScale>
                                    <p:animScale>
                                      <p:cBhvr>
                                        <p:cTn id="154" dur="166" decel="50000">
                                          <p:stCondLst>
                                            <p:cond delay="1338"/>
                                          </p:stCondLst>
                                        </p:cTn>
                                        <p:tgtEl>
                                          <p:spTgt spid="3">
                                            <p:txEl>
                                              <p:pRg st="8" end="8"/>
                                            </p:txEl>
                                          </p:spTgt>
                                        </p:tgtEl>
                                      </p:cBhvr>
                                      <p:to x="100000" y="100000"/>
                                    </p:animScale>
                                    <p:animScale>
                                      <p:cBhvr>
                                        <p:cTn id="155" dur="26">
                                          <p:stCondLst>
                                            <p:cond delay="1642"/>
                                          </p:stCondLst>
                                        </p:cTn>
                                        <p:tgtEl>
                                          <p:spTgt spid="3">
                                            <p:txEl>
                                              <p:pRg st="8" end="8"/>
                                            </p:txEl>
                                          </p:spTgt>
                                        </p:tgtEl>
                                      </p:cBhvr>
                                      <p:to x="100000" y="90000"/>
                                    </p:animScale>
                                    <p:animScale>
                                      <p:cBhvr>
                                        <p:cTn id="156" dur="166" decel="50000">
                                          <p:stCondLst>
                                            <p:cond delay="1668"/>
                                          </p:stCondLst>
                                        </p:cTn>
                                        <p:tgtEl>
                                          <p:spTgt spid="3">
                                            <p:txEl>
                                              <p:pRg st="8" end="8"/>
                                            </p:txEl>
                                          </p:spTgt>
                                        </p:tgtEl>
                                      </p:cBhvr>
                                      <p:to x="100000" y="100000"/>
                                    </p:animScale>
                                    <p:animScale>
                                      <p:cBhvr>
                                        <p:cTn id="157" dur="26">
                                          <p:stCondLst>
                                            <p:cond delay="1808"/>
                                          </p:stCondLst>
                                        </p:cTn>
                                        <p:tgtEl>
                                          <p:spTgt spid="3">
                                            <p:txEl>
                                              <p:pRg st="8" end="8"/>
                                            </p:txEl>
                                          </p:spTgt>
                                        </p:tgtEl>
                                      </p:cBhvr>
                                      <p:to x="100000" y="95000"/>
                                    </p:animScale>
                                    <p:animScale>
                                      <p:cBhvr>
                                        <p:cTn id="158" dur="166" decel="50000">
                                          <p:stCondLst>
                                            <p:cond delay="1834"/>
                                          </p:stCondLst>
                                        </p:cTn>
                                        <p:tgtEl>
                                          <p:spTgt spid="3">
                                            <p:txEl>
                                              <p:pRg st="8" end="8"/>
                                            </p:txEl>
                                          </p:spTgt>
                                        </p:tgtEl>
                                      </p:cBhvr>
                                      <p:to x="100000" y="100000"/>
                                    </p:animScale>
                                  </p:childTnLst>
                                </p:cTn>
                              </p:par>
                              <p:par>
                                <p:cTn id="159" presetID="26" presetClass="entr" presetSubtype="0" fill="hold" grpId="0" nodeType="withEffect">
                                  <p:stCondLst>
                                    <p:cond delay="0"/>
                                  </p:stCondLst>
                                  <p:childTnLst>
                                    <p:set>
                                      <p:cBhvr>
                                        <p:cTn id="160" dur="1" fill="hold">
                                          <p:stCondLst>
                                            <p:cond delay="0"/>
                                          </p:stCondLst>
                                        </p:cTn>
                                        <p:tgtEl>
                                          <p:spTgt spid="3">
                                            <p:txEl>
                                              <p:pRg st="9" end="9"/>
                                            </p:txEl>
                                          </p:spTgt>
                                        </p:tgtEl>
                                        <p:attrNameLst>
                                          <p:attrName>style.visibility</p:attrName>
                                        </p:attrNameLst>
                                      </p:cBhvr>
                                      <p:to>
                                        <p:strVal val="visible"/>
                                      </p:to>
                                    </p:set>
                                    <p:animEffect transition="in" filter="wipe(down)">
                                      <p:cBhvr>
                                        <p:cTn id="161" dur="580">
                                          <p:stCondLst>
                                            <p:cond delay="0"/>
                                          </p:stCondLst>
                                        </p:cTn>
                                        <p:tgtEl>
                                          <p:spTgt spid="3">
                                            <p:txEl>
                                              <p:pRg st="9" end="9"/>
                                            </p:txEl>
                                          </p:spTgt>
                                        </p:tgtEl>
                                      </p:cBhvr>
                                    </p:animEffect>
                                    <p:anim calcmode="lin" valueType="num">
                                      <p:cBhvr>
                                        <p:cTn id="162"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63"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64"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65"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66"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67" dur="26">
                                          <p:stCondLst>
                                            <p:cond delay="650"/>
                                          </p:stCondLst>
                                        </p:cTn>
                                        <p:tgtEl>
                                          <p:spTgt spid="3">
                                            <p:txEl>
                                              <p:pRg st="9" end="9"/>
                                            </p:txEl>
                                          </p:spTgt>
                                        </p:tgtEl>
                                      </p:cBhvr>
                                      <p:to x="100000" y="60000"/>
                                    </p:animScale>
                                    <p:animScale>
                                      <p:cBhvr>
                                        <p:cTn id="168" dur="166" decel="50000">
                                          <p:stCondLst>
                                            <p:cond delay="676"/>
                                          </p:stCondLst>
                                        </p:cTn>
                                        <p:tgtEl>
                                          <p:spTgt spid="3">
                                            <p:txEl>
                                              <p:pRg st="9" end="9"/>
                                            </p:txEl>
                                          </p:spTgt>
                                        </p:tgtEl>
                                      </p:cBhvr>
                                      <p:to x="100000" y="100000"/>
                                    </p:animScale>
                                    <p:animScale>
                                      <p:cBhvr>
                                        <p:cTn id="169" dur="26">
                                          <p:stCondLst>
                                            <p:cond delay="1312"/>
                                          </p:stCondLst>
                                        </p:cTn>
                                        <p:tgtEl>
                                          <p:spTgt spid="3">
                                            <p:txEl>
                                              <p:pRg st="9" end="9"/>
                                            </p:txEl>
                                          </p:spTgt>
                                        </p:tgtEl>
                                      </p:cBhvr>
                                      <p:to x="100000" y="80000"/>
                                    </p:animScale>
                                    <p:animScale>
                                      <p:cBhvr>
                                        <p:cTn id="170" dur="166" decel="50000">
                                          <p:stCondLst>
                                            <p:cond delay="1338"/>
                                          </p:stCondLst>
                                        </p:cTn>
                                        <p:tgtEl>
                                          <p:spTgt spid="3">
                                            <p:txEl>
                                              <p:pRg st="9" end="9"/>
                                            </p:txEl>
                                          </p:spTgt>
                                        </p:tgtEl>
                                      </p:cBhvr>
                                      <p:to x="100000" y="100000"/>
                                    </p:animScale>
                                    <p:animScale>
                                      <p:cBhvr>
                                        <p:cTn id="171" dur="26">
                                          <p:stCondLst>
                                            <p:cond delay="1642"/>
                                          </p:stCondLst>
                                        </p:cTn>
                                        <p:tgtEl>
                                          <p:spTgt spid="3">
                                            <p:txEl>
                                              <p:pRg st="9" end="9"/>
                                            </p:txEl>
                                          </p:spTgt>
                                        </p:tgtEl>
                                      </p:cBhvr>
                                      <p:to x="100000" y="90000"/>
                                    </p:animScale>
                                    <p:animScale>
                                      <p:cBhvr>
                                        <p:cTn id="172" dur="166" decel="50000">
                                          <p:stCondLst>
                                            <p:cond delay="1668"/>
                                          </p:stCondLst>
                                        </p:cTn>
                                        <p:tgtEl>
                                          <p:spTgt spid="3">
                                            <p:txEl>
                                              <p:pRg st="9" end="9"/>
                                            </p:txEl>
                                          </p:spTgt>
                                        </p:tgtEl>
                                      </p:cBhvr>
                                      <p:to x="100000" y="100000"/>
                                    </p:animScale>
                                    <p:animScale>
                                      <p:cBhvr>
                                        <p:cTn id="173" dur="26">
                                          <p:stCondLst>
                                            <p:cond delay="1808"/>
                                          </p:stCondLst>
                                        </p:cTn>
                                        <p:tgtEl>
                                          <p:spTgt spid="3">
                                            <p:txEl>
                                              <p:pRg st="9" end="9"/>
                                            </p:txEl>
                                          </p:spTgt>
                                        </p:tgtEl>
                                      </p:cBhvr>
                                      <p:to x="100000" y="95000"/>
                                    </p:animScale>
                                    <p:animScale>
                                      <p:cBhvr>
                                        <p:cTn id="174" dur="166" decel="50000">
                                          <p:stCondLst>
                                            <p:cond delay="1834"/>
                                          </p:stCondLst>
                                        </p:cTn>
                                        <p:tgtEl>
                                          <p:spTgt spid="3">
                                            <p:txEl>
                                              <p:pRg st="9" end="9"/>
                                            </p:txEl>
                                          </p:spTgt>
                                        </p:tgtEl>
                                      </p:cBhvr>
                                      <p:to x="100000" y="100000"/>
                                    </p:animScale>
                                  </p:childTnLst>
                                </p:cTn>
                              </p:par>
                              <p:par>
                                <p:cTn id="175" presetID="26" presetClass="entr" presetSubtype="0" fill="hold" grpId="0" nodeType="withEffect">
                                  <p:stCondLst>
                                    <p:cond delay="0"/>
                                  </p:stCondLst>
                                  <p:childTnLst>
                                    <p:set>
                                      <p:cBhvr>
                                        <p:cTn id="176" dur="1" fill="hold">
                                          <p:stCondLst>
                                            <p:cond delay="0"/>
                                          </p:stCondLst>
                                        </p:cTn>
                                        <p:tgtEl>
                                          <p:spTgt spid="3">
                                            <p:txEl>
                                              <p:pRg st="10" end="10"/>
                                            </p:txEl>
                                          </p:spTgt>
                                        </p:tgtEl>
                                        <p:attrNameLst>
                                          <p:attrName>style.visibility</p:attrName>
                                        </p:attrNameLst>
                                      </p:cBhvr>
                                      <p:to>
                                        <p:strVal val="visible"/>
                                      </p:to>
                                    </p:set>
                                    <p:animEffect transition="in" filter="wipe(down)">
                                      <p:cBhvr>
                                        <p:cTn id="177" dur="580">
                                          <p:stCondLst>
                                            <p:cond delay="0"/>
                                          </p:stCondLst>
                                        </p:cTn>
                                        <p:tgtEl>
                                          <p:spTgt spid="3">
                                            <p:txEl>
                                              <p:pRg st="10" end="10"/>
                                            </p:txEl>
                                          </p:spTgt>
                                        </p:tgtEl>
                                      </p:cBhvr>
                                    </p:animEffect>
                                    <p:anim calcmode="lin" valueType="num">
                                      <p:cBhvr>
                                        <p:cTn id="178"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79"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80"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81"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82"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83" dur="26">
                                          <p:stCondLst>
                                            <p:cond delay="650"/>
                                          </p:stCondLst>
                                        </p:cTn>
                                        <p:tgtEl>
                                          <p:spTgt spid="3">
                                            <p:txEl>
                                              <p:pRg st="10" end="10"/>
                                            </p:txEl>
                                          </p:spTgt>
                                        </p:tgtEl>
                                      </p:cBhvr>
                                      <p:to x="100000" y="60000"/>
                                    </p:animScale>
                                    <p:animScale>
                                      <p:cBhvr>
                                        <p:cTn id="184" dur="166" decel="50000">
                                          <p:stCondLst>
                                            <p:cond delay="676"/>
                                          </p:stCondLst>
                                        </p:cTn>
                                        <p:tgtEl>
                                          <p:spTgt spid="3">
                                            <p:txEl>
                                              <p:pRg st="10" end="10"/>
                                            </p:txEl>
                                          </p:spTgt>
                                        </p:tgtEl>
                                      </p:cBhvr>
                                      <p:to x="100000" y="100000"/>
                                    </p:animScale>
                                    <p:animScale>
                                      <p:cBhvr>
                                        <p:cTn id="185" dur="26">
                                          <p:stCondLst>
                                            <p:cond delay="1312"/>
                                          </p:stCondLst>
                                        </p:cTn>
                                        <p:tgtEl>
                                          <p:spTgt spid="3">
                                            <p:txEl>
                                              <p:pRg st="10" end="10"/>
                                            </p:txEl>
                                          </p:spTgt>
                                        </p:tgtEl>
                                      </p:cBhvr>
                                      <p:to x="100000" y="80000"/>
                                    </p:animScale>
                                    <p:animScale>
                                      <p:cBhvr>
                                        <p:cTn id="186" dur="166" decel="50000">
                                          <p:stCondLst>
                                            <p:cond delay="1338"/>
                                          </p:stCondLst>
                                        </p:cTn>
                                        <p:tgtEl>
                                          <p:spTgt spid="3">
                                            <p:txEl>
                                              <p:pRg st="10" end="10"/>
                                            </p:txEl>
                                          </p:spTgt>
                                        </p:tgtEl>
                                      </p:cBhvr>
                                      <p:to x="100000" y="100000"/>
                                    </p:animScale>
                                    <p:animScale>
                                      <p:cBhvr>
                                        <p:cTn id="187" dur="26">
                                          <p:stCondLst>
                                            <p:cond delay="1642"/>
                                          </p:stCondLst>
                                        </p:cTn>
                                        <p:tgtEl>
                                          <p:spTgt spid="3">
                                            <p:txEl>
                                              <p:pRg st="10" end="10"/>
                                            </p:txEl>
                                          </p:spTgt>
                                        </p:tgtEl>
                                      </p:cBhvr>
                                      <p:to x="100000" y="90000"/>
                                    </p:animScale>
                                    <p:animScale>
                                      <p:cBhvr>
                                        <p:cTn id="188" dur="166" decel="50000">
                                          <p:stCondLst>
                                            <p:cond delay="1668"/>
                                          </p:stCondLst>
                                        </p:cTn>
                                        <p:tgtEl>
                                          <p:spTgt spid="3">
                                            <p:txEl>
                                              <p:pRg st="10" end="10"/>
                                            </p:txEl>
                                          </p:spTgt>
                                        </p:tgtEl>
                                      </p:cBhvr>
                                      <p:to x="100000" y="100000"/>
                                    </p:animScale>
                                    <p:animScale>
                                      <p:cBhvr>
                                        <p:cTn id="189" dur="26">
                                          <p:stCondLst>
                                            <p:cond delay="1808"/>
                                          </p:stCondLst>
                                        </p:cTn>
                                        <p:tgtEl>
                                          <p:spTgt spid="3">
                                            <p:txEl>
                                              <p:pRg st="10" end="10"/>
                                            </p:txEl>
                                          </p:spTgt>
                                        </p:tgtEl>
                                      </p:cBhvr>
                                      <p:to x="100000" y="95000"/>
                                    </p:animScale>
                                    <p:animScale>
                                      <p:cBhvr>
                                        <p:cTn id="190" dur="166" decel="50000">
                                          <p:stCondLst>
                                            <p:cond delay="1834"/>
                                          </p:stCondLst>
                                        </p:cTn>
                                        <p:tgtEl>
                                          <p:spTgt spid="3">
                                            <p:txEl>
                                              <p:pRg st="10" end="10"/>
                                            </p:txEl>
                                          </p:spTgt>
                                        </p:tgtEl>
                                      </p:cBhvr>
                                      <p:to x="100000" y="100000"/>
                                    </p:animScale>
                                  </p:childTnLst>
                                </p:cTn>
                              </p:par>
                              <p:par>
                                <p:cTn id="191" presetID="26" presetClass="entr" presetSubtype="0" fill="hold" grpId="0" nodeType="withEffect">
                                  <p:stCondLst>
                                    <p:cond delay="0"/>
                                  </p:stCondLst>
                                  <p:childTnLst>
                                    <p:set>
                                      <p:cBhvr>
                                        <p:cTn id="192" dur="1" fill="hold">
                                          <p:stCondLst>
                                            <p:cond delay="0"/>
                                          </p:stCondLst>
                                        </p:cTn>
                                        <p:tgtEl>
                                          <p:spTgt spid="3">
                                            <p:txEl>
                                              <p:pRg st="11" end="11"/>
                                            </p:txEl>
                                          </p:spTgt>
                                        </p:tgtEl>
                                        <p:attrNameLst>
                                          <p:attrName>style.visibility</p:attrName>
                                        </p:attrNameLst>
                                      </p:cBhvr>
                                      <p:to>
                                        <p:strVal val="visible"/>
                                      </p:to>
                                    </p:set>
                                    <p:animEffect transition="in" filter="wipe(down)">
                                      <p:cBhvr>
                                        <p:cTn id="193" dur="580">
                                          <p:stCondLst>
                                            <p:cond delay="0"/>
                                          </p:stCondLst>
                                        </p:cTn>
                                        <p:tgtEl>
                                          <p:spTgt spid="3">
                                            <p:txEl>
                                              <p:pRg st="11" end="11"/>
                                            </p:txEl>
                                          </p:spTgt>
                                        </p:tgtEl>
                                      </p:cBhvr>
                                    </p:animEffect>
                                    <p:anim calcmode="lin" valueType="num">
                                      <p:cBhvr>
                                        <p:cTn id="194"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195"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196"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197"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198"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199" dur="26">
                                          <p:stCondLst>
                                            <p:cond delay="650"/>
                                          </p:stCondLst>
                                        </p:cTn>
                                        <p:tgtEl>
                                          <p:spTgt spid="3">
                                            <p:txEl>
                                              <p:pRg st="11" end="11"/>
                                            </p:txEl>
                                          </p:spTgt>
                                        </p:tgtEl>
                                      </p:cBhvr>
                                      <p:to x="100000" y="60000"/>
                                    </p:animScale>
                                    <p:animScale>
                                      <p:cBhvr>
                                        <p:cTn id="200" dur="166" decel="50000">
                                          <p:stCondLst>
                                            <p:cond delay="676"/>
                                          </p:stCondLst>
                                        </p:cTn>
                                        <p:tgtEl>
                                          <p:spTgt spid="3">
                                            <p:txEl>
                                              <p:pRg st="11" end="11"/>
                                            </p:txEl>
                                          </p:spTgt>
                                        </p:tgtEl>
                                      </p:cBhvr>
                                      <p:to x="100000" y="100000"/>
                                    </p:animScale>
                                    <p:animScale>
                                      <p:cBhvr>
                                        <p:cTn id="201" dur="26">
                                          <p:stCondLst>
                                            <p:cond delay="1312"/>
                                          </p:stCondLst>
                                        </p:cTn>
                                        <p:tgtEl>
                                          <p:spTgt spid="3">
                                            <p:txEl>
                                              <p:pRg st="11" end="11"/>
                                            </p:txEl>
                                          </p:spTgt>
                                        </p:tgtEl>
                                      </p:cBhvr>
                                      <p:to x="100000" y="80000"/>
                                    </p:animScale>
                                    <p:animScale>
                                      <p:cBhvr>
                                        <p:cTn id="202" dur="166" decel="50000">
                                          <p:stCondLst>
                                            <p:cond delay="1338"/>
                                          </p:stCondLst>
                                        </p:cTn>
                                        <p:tgtEl>
                                          <p:spTgt spid="3">
                                            <p:txEl>
                                              <p:pRg st="11" end="11"/>
                                            </p:txEl>
                                          </p:spTgt>
                                        </p:tgtEl>
                                      </p:cBhvr>
                                      <p:to x="100000" y="100000"/>
                                    </p:animScale>
                                    <p:animScale>
                                      <p:cBhvr>
                                        <p:cTn id="203" dur="26">
                                          <p:stCondLst>
                                            <p:cond delay="1642"/>
                                          </p:stCondLst>
                                        </p:cTn>
                                        <p:tgtEl>
                                          <p:spTgt spid="3">
                                            <p:txEl>
                                              <p:pRg st="11" end="11"/>
                                            </p:txEl>
                                          </p:spTgt>
                                        </p:tgtEl>
                                      </p:cBhvr>
                                      <p:to x="100000" y="90000"/>
                                    </p:animScale>
                                    <p:animScale>
                                      <p:cBhvr>
                                        <p:cTn id="204" dur="166" decel="50000">
                                          <p:stCondLst>
                                            <p:cond delay="1668"/>
                                          </p:stCondLst>
                                        </p:cTn>
                                        <p:tgtEl>
                                          <p:spTgt spid="3">
                                            <p:txEl>
                                              <p:pRg st="11" end="11"/>
                                            </p:txEl>
                                          </p:spTgt>
                                        </p:tgtEl>
                                      </p:cBhvr>
                                      <p:to x="100000" y="100000"/>
                                    </p:animScale>
                                    <p:animScale>
                                      <p:cBhvr>
                                        <p:cTn id="205" dur="26">
                                          <p:stCondLst>
                                            <p:cond delay="1808"/>
                                          </p:stCondLst>
                                        </p:cTn>
                                        <p:tgtEl>
                                          <p:spTgt spid="3">
                                            <p:txEl>
                                              <p:pRg st="11" end="11"/>
                                            </p:txEl>
                                          </p:spTgt>
                                        </p:tgtEl>
                                      </p:cBhvr>
                                      <p:to x="100000" y="95000"/>
                                    </p:animScale>
                                    <p:animScale>
                                      <p:cBhvr>
                                        <p:cTn id="206" dur="166" decel="50000">
                                          <p:stCondLst>
                                            <p:cond delay="1834"/>
                                          </p:stCondLst>
                                        </p:cTn>
                                        <p:tgtEl>
                                          <p:spTgt spid="3">
                                            <p:txEl>
                                              <p:pRg st="11" end="11"/>
                                            </p:txEl>
                                          </p:spTgt>
                                        </p:tgtEl>
                                      </p:cBhvr>
                                      <p:to x="100000" y="100000"/>
                                    </p:animScale>
                                  </p:childTnLst>
                                </p:cTn>
                              </p:par>
                              <p:par>
                                <p:cTn id="207" presetID="26" presetClass="entr" presetSubtype="0" fill="hold" grpId="0" nodeType="withEffect">
                                  <p:stCondLst>
                                    <p:cond delay="0"/>
                                  </p:stCondLst>
                                  <p:childTnLst>
                                    <p:set>
                                      <p:cBhvr>
                                        <p:cTn id="208" dur="1" fill="hold">
                                          <p:stCondLst>
                                            <p:cond delay="0"/>
                                          </p:stCondLst>
                                        </p:cTn>
                                        <p:tgtEl>
                                          <p:spTgt spid="3">
                                            <p:txEl>
                                              <p:pRg st="12" end="12"/>
                                            </p:txEl>
                                          </p:spTgt>
                                        </p:tgtEl>
                                        <p:attrNameLst>
                                          <p:attrName>style.visibility</p:attrName>
                                        </p:attrNameLst>
                                      </p:cBhvr>
                                      <p:to>
                                        <p:strVal val="visible"/>
                                      </p:to>
                                    </p:set>
                                    <p:animEffect transition="in" filter="wipe(down)">
                                      <p:cBhvr>
                                        <p:cTn id="209" dur="580">
                                          <p:stCondLst>
                                            <p:cond delay="0"/>
                                          </p:stCondLst>
                                        </p:cTn>
                                        <p:tgtEl>
                                          <p:spTgt spid="3">
                                            <p:txEl>
                                              <p:pRg st="12" end="12"/>
                                            </p:txEl>
                                          </p:spTgt>
                                        </p:tgtEl>
                                      </p:cBhvr>
                                    </p:animEffect>
                                    <p:anim calcmode="lin" valueType="num">
                                      <p:cBhvr>
                                        <p:cTn id="210"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211"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212"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213"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214"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215" dur="26">
                                          <p:stCondLst>
                                            <p:cond delay="650"/>
                                          </p:stCondLst>
                                        </p:cTn>
                                        <p:tgtEl>
                                          <p:spTgt spid="3">
                                            <p:txEl>
                                              <p:pRg st="12" end="12"/>
                                            </p:txEl>
                                          </p:spTgt>
                                        </p:tgtEl>
                                      </p:cBhvr>
                                      <p:to x="100000" y="60000"/>
                                    </p:animScale>
                                    <p:animScale>
                                      <p:cBhvr>
                                        <p:cTn id="216" dur="166" decel="50000">
                                          <p:stCondLst>
                                            <p:cond delay="676"/>
                                          </p:stCondLst>
                                        </p:cTn>
                                        <p:tgtEl>
                                          <p:spTgt spid="3">
                                            <p:txEl>
                                              <p:pRg st="12" end="12"/>
                                            </p:txEl>
                                          </p:spTgt>
                                        </p:tgtEl>
                                      </p:cBhvr>
                                      <p:to x="100000" y="100000"/>
                                    </p:animScale>
                                    <p:animScale>
                                      <p:cBhvr>
                                        <p:cTn id="217" dur="26">
                                          <p:stCondLst>
                                            <p:cond delay="1312"/>
                                          </p:stCondLst>
                                        </p:cTn>
                                        <p:tgtEl>
                                          <p:spTgt spid="3">
                                            <p:txEl>
                                              <p:pRg st="12" end="12"/>
                                            </p:txEl>
                                          </p:spTgt>
                                        </p:tgtEl>
                                      </p:cBhvr>
                                      <p:to x="100000" y="80000"/>
                                    </p:animScale>
                                    <p:animScale>
                                      <p:cBhvr>
                                        <p:cTn id="218" dur="166" decel="50000">
                                          <p:stCondLst>
                                            <p:cond delay="1338"/>
                                          </p:stCondLst>
                                        </p:cTn>
                                        <p:tgtEl>
                                          <p:spTgt spid="3">
                                            <p:txEl>
                                              <p:pRg st="12" end="12"/>
                                            </p:txEl>
                                          </p:spTgt>
                                        </p:tgtEl>
                                      </p:cBhvr>
                                      <p:to x="100000" y="100000"/>
                                    </p:animScale>
                                    <p:animScale>
                                      <p:cBhvr>
                                        <p:cTn id="219" dur="26">
                                          <p:stCondLst>
                                            <p:cond delay="1642"/>
                                          </p:stCondLst>
                                        </p:cTn>
                                        <p:tgtEl>
                                          <p:spTgt spid="3">
                                            <p:txEl>
                                              <p:pRg st="12" end="12"/>
                                            </p:txEl>
                                          </p:spTgt>
                                        </p:tgtEl>
                                      </p:cBhvr>
                                      <p:to x="100000" y="90000"/>
                                    </p:animScale>
                                    <p:animScale>
                                      <p:cBhvr>
                                        <p:cTn id="220" dur="166" decel="50000">
                                          <p:stCondLst>
                                            <p:cond delay="1668"/>
                                          </p:stCondLst>
                                        </p:cTn>
                                        <p:tgtEl>
                                          <p:spTgt spid="3">
                                            <p:txEl>
                                              <p:pRg st="12" end="12"/>
                                            </p:txEl>
                                          </p:spTgt>
                                        </p:tgtEl>
                                      </p:cBhvr>
                                      <p:to x="100000" y="100000"/>
                                    </p:animScale>
                                    <p:animScale>
                                      <p:cBhvr>
                                        <p:cTn id="221" dur="26">
                                          <p:stCondLst>
                                            <p:cond delay="1808"/>
                                          </p:stCondLst>
                                        </p:cTn>
                                        <p:tgtEl>
                                          <p:spTgt spid="3">
                                            <p:txEl>
                                              <p:pRg st="12" end="12"/>
                                            </p:txEl>
                                          </p:spTgt>
                                        </p:tgtEl>
                                      </p:cBhvr>
                                      <p:to x="100000" y="95000"/>
                                    </p:animScale>
                                    <p:animScale>
                                      <p:cBhvr>
                                        <p:cTn id="222" dur="166" decel="50000">
                                          <p:stCondLst>
                                            <p:cond delay="1834"/>
                                          </p:stCondLst>
                                        </p:cTn>
                                        <p:tgtEl>
                                          <p:spTgt spid="3">
                                            <p:txEl>
                                              <p:pRg st="12" end="12"/>
                                            </p:txEl>
                                          </p:spTgt>
                                        </p:tgtEl>
                                      </p:cBhvr>
                                      <p:to x="100000" y="100000"/>
                                    </p:animScale>
                                  </p:childTnLst>
                                </p:cTn>
                              </p:par>
                              <p:par>
                                <p:cTn id="223" presetID="26" presetClass="entr" presetSubtype="0" fill="hold" grpId="0" nodeType="withEffect">
                                  <p:stCondLst>
                                    <p:cond delay="0"/>
                                  </p:stCondLst>
                                  <p:childTnLst>
                                    <p:set>
                                      <p:cBhvr>
                                        <p:cTn id="224" dur="1" fill="hold">
                                          <p:stCondLst>
                                            <p:cond delay="0"/>
                                          </p:stCondLst>
                                        </p:cTn>
                                        <p:tgtEl>
                                          <p:spTgt spid="3">
                                            <p:txEl>
                                              <p:pRg st="13" end="13"/>
                                            </p:txEl>
                                          </p:spTgt>
                                        </p:tgtEl>
                                        <p:attrNameLst>
                                          <p:attrName>style.visibility</p:attrName>
                                        </p:attrNameLst>
                                      </p:cBhvr>
                                      <p:to>
                                        <p:strVal val="visible"/>
                                      </p:to>
                                    </p:set>
                                    <p:animEffect transition="in" filter="wipe(down)">
                                      <p:cBhvr>
                                        <p:cTn id="225" dur="580">
                                          <p:stCondLst>
                                            <p:cond delay="0"/>
                                          </p:stCondLst>
                                        </p:cTn>
                                        <p:tgtEl>
                                          <p:spTgt spid="3">
                                            <p:txEl>
                                              <p:pRg st="13" end="13"/>
                                            </p:txEl>
                                          </p:spTgt>
                                        </p:tgtEl>
                                      </p:cBhvr>
                                    </p:animEffect>
                                    <p:anim calcmode="lin" valueType="num">
                                      <p:cBhvr>
                                        <p:cTn id="226" dur="1822" tmFilter="0,0; 0.14,0.36; 0.43,0.73; 0.71,0.91; 1.0,1.0">
                                          <p:stCondLst>
                                            <p:cond delay="0"/>
                                          </p:stCondLst>
                                        </p:cTn>
                                        <p:tgtEl>
                                          <p:spTgt spid="3">
                                            <p:txEl>
                                              <p:pRg st="13" end="13"/>
                                            </p:txEl>
                                          </p:spTgt>
                                        </p:tgtEl>
                                        <p:attrNameLst>
                                          <p:attrName>ppt_x</p:attrName>
                                        </p:attrNameLst>
                                      </p:cBhvr>
                                      <p:tavLst>
                                        <p:tav tm="0">
                                          <p:val>
                                            <p:strVal val="#ppt_x-0.25"/>
                                          </p:val>
                                        </p:tav>
                                        <p:tav tm="100000">
                                          <p:val>
                                            <p:strVal val="#ppt_x"/>
                                          </p:val>
                                        </p:tav>
                                      </p:tavLst>
                                    </p:anim>
                                    <p:anim calcmode="lin" valueType="num">
                                      <p:cBhvr>
                                        <p:cTn id="227" dur="664" tmFilter="0.0,0.0; 0.25,0.07; 0.50,0.2; 0.75,0.467; 1.0,1.0">
                                          <p:stCondLst>
                                            <p:cond delay="0"/>
                                          </p:stCondLst>
                                        </p:cTn>
                                        <p:tgtEl>
                                          <p:spTgt spid="3">
                                            <p:txEl>
                                              <p:pRg st="13" end="13"/>
                                            </p:txEl>
                                          </p:spTgt>
                                        </p:tgtEl>
                                        <p:attrNameLst>
                                          <p:attrName>ppt_y</p:attrName>
                                        </p:attrNameLst>
                                      </p:cBhvr>
                                      <p:tavLst>
                                        <p:tav tm="0" fmla="#ppt_y-sin(pi*$)/3">
                                          <p:val>
                                            <p:fltVal val="0.5"/>
                                          </p:val>
                                        </p:tav>
                                        <p:tav tm="100000">
                                          <p:val>
                                            <p:fltVal val="1"/>
                                          </p:val>
                                        </p:tav>
                                      </p:tavLst>
                                    </p:anim>
                                    <p:anim calcmode="lin" valueType="num">
                                      <p:cBhvr>
                                        <p:cTn id="228" dur="664" tmFilter="0, 0; 0.125,0.2665; 0.25,0.4; 0.375,0.465; 0.5,0.5;  0.625,0.535; 0.75,0.6; 0.875,0.7335; 1,1">
                                          <p:stCondLst>
                                            <p:cond delay="664"/>
                                          </p:stCondLst>
                                        </p:cTn>
                                        <p:tgtEl>
                                          <p:spTgt spid="3">
                                            <p:txEl>
                                              <p:pRg st="13" end="13"/>
                                            </p:txEl>
                                          </p:spTgt>
                                        </p:tgtEl>
                                        <p:attrNameLst>
                                          <p:attrName>ppt_y</p:attrName>
                                        </p:attrNameLst>
                                      </p:cBhvr>
                                      <p:tavLst>
                                        <p:tav tm="0" fmla="#ppt_y-sin(pi*$)/9">
                                          <p:val>
                                            <p:fltVal val="0"/>
                                          </p:val>
                                        </p:tav>
                                        <p:tav tm="100000">
                                          <p:val>
                                            <p:fltVal val="1"/>
                                          </p:val>
                                        </p:tav>
                                      </p:tavLst>
                                    </p:anim>
                                    <p:anim calcmode="lin" valueType="num">
                                      <p:cBhvr>
                                        <p:cTn id="229" dur="332" tmFilter="0, 0; 0.125,0.2665; 0.25,0.4; 0.375,0.465; 0.5,0.5;  0.625,0.535; 0.75,0.6; 0.875,0.7335; 1,1">
                                          <p:stCondLst>
                                            <p:cond delay="1324"/>
                                          </p:stCondLst>
                                        </p:cTn>
                                        <p:tgtEl>
                                          <p:spTgt spid="3">
                                            <p:txEl>
                                              <p:pRg st="13" end="13"/>
                                            </p:txEl>
                                          </p:spTgt>
                                        </p:tgtEl>
                                        <p:attrNameLst>
                                          <p:attrName>ppt_y</p:attrName>
                                        </p:attrNameLst>
                                      </p:cBhvr>
                                      <p:tavLst>
                                        <p:tav tm="0" fmla="#ppt_y-sin(pi*$)/27">
                                          <p:val>
                                            <p:fltVal val="0"/>
                                          </p:val>
                                        </p:tav>
                                        <p:tav tm="100000">
                                          <p:val>
                                            <p:fltVal val="1"/>
                                          </p:val>
                                        </p:tav>
                                      </p:tavLst>
                                    </p:anim>
                                    <p:anim calcmode="lin" valueType="num">
                                      <p:cBhvr>
                                        <p:cTn id="230" dur="164" tmFilter="0, 0; 0.125,0.2665; 0.25,0.4; 0.375,0.465; 0.5,0.5;  0.625,0.535; 0.75,0.6; 0.875,0.7335; 1,1">
                                          <p:stCondLst>
                                            <p:cond delay="1656"/>
                                          </p:stCondLst>
                                        </p:cTn>
                                        <p:tgtEl>
                                          <p:spTgt spid="3">
                                            <p:txEl>
                                              <p:pRg st="13" end="13"/>
                                            </p:txEl>
                                          </p:spTgt>
                                        </p:tgtEl>
                                        <p:attrNameLst>
                                          <p:attrName>ppt_y</p:attrName>
                                        </p:attrNameLst>
                                      </p:cBhvr>
                                      <p:tavLst>
                                        <p:tav tm="0" fmla="#ppt_y-sin(pi*$)/81">
                                          <p:val>
                                            <p:fltVal val="0"/>
                                          </p:val>
                                        </p:tav>
                                        <p:tav tm="100000">
                                          <p:val>
                                            <p:fltVal val="1"/>
                                          </p:val>
                                        </p:tav>
                                      </p:tavLst>
                                    </p:anim>
                                    <p:animScale>
                                      <p:cBhvr>
                                        <p:cTn id="231" dur="26">
                                          <p:stCondLst>
                                            <p:cond delay="650"/>
                                          </p:stCondLst>
                                        </p:cTn>
                                        <p:tgtEl>
                                          <p:spTgt spid="3">
                                            <p:txEl>
                                              <p:pRg st="13" end="13"/>
                                            </p:txEl>
                                          </p:spTgt>
                                        </p:tgtEl>
                                      </p:cBhvr>
                                      <p:to x="100000" y="60000"/>
                                    </p:animScale>
                                    <p:animScale>
                                      <p:cBhvr>
                                        <p:cTn id="232" dur="166" decel="50000">
                                          <p:stCondLst>
                                            <p:cond delay="676"/>
                                          </p:stCondLst>
                                        </p:cTn>
                                        <p:tgtEl>
                                          <p:spTgt spid="3">
                                            <p:txEl>
                                              <p:pRg st="13" end="13"/>
                                            </p:txEl>
                                          </p:spTgt>
                                        </p:tgtEl>
                                      </p:cBhvr>
                                      <p:to x="100000" y="100000"/>
                                    </p:animScale>
                                    <p:animScale>
                                      <p:cBhvr>
                                        <p:cTn id="233" dur="26">
                                          <p:stCondLst>
                                            <p:cond delay="1312"/>
                                          </p:stCondLst>
                                        </p:cTn>
                                        <p:tgtEl>
                                          <p:spTgt spid="3">
                                            <p:txEl>
                                              <p:pRg st="13" end="13"/>
                                            </p:txEl>
                                          </p:spTgt>
                                        </p:tgtEl>
                                      </p:cBhvr>
                                      <p:to x="100000" y="80000"/>
                                    </p:animScale>
                                    <p:animScale>
                                      <p:cBhvr>
                                        <p:cTn id="234" dur="166" decel="50000">
                                          <p:stCondLst>
                                            <p:cond delay="1338"/>
                                          </p:stCondLst>
                                        </p:cTn>
                                        <p:tgtEl>
                                          <p:spTgt spid="3">
                                            <p:txEl>
                                              <p:pRg st="13" end="13"/>
                                            </p:txEl>
                                          </p:spTgt>
                                        </p:tgtEl>
                                      </p:cBhvr>
                                      <p:to x="100000" y="100000"/>
                                    </p:animScale>
                                    <p:animScale>
                                      <p:cBhvr>
                                        <p:cTn id="235" dur="26">
                                          <p:stCondLst>
                                            <p:cond delay="1642"/>
                                          </p:stCondLst>
                                        </p:cTn>
                                        <p:tgtEl>
                                          <p:spTgt spid="3">
                                            <p:txEl>
                                              <p:pRg st="13" end="13"/>
                                            </p:txEl>
                                          </p:spTgt>
                                        </p:tgtEl>
                                      </p:cBhvr>
                                      <p:to x="100000" y="90000"/>
                                    </p:animScale>
                                    <p:animScale>
                                      <p:cBhvr>
                                        <p:cTn id="236" dur="166" decel="50000">
                                          <p:stCondLst>
                                            <p:cond delay="1668"/>
                                          </p:stCondLst>
                                        </p:cTn>
                                        <p:tgtEl>
                                          <p:spTgt spid="3">
                                            <p:txEl>
                                              <p:pRg st="13" end="13"/>
                                            </p:txEl>
                                          </p:spTgt>
                                        </p:tgtEl>
                                      </p:cBhvr>
                                      <p:to x="100000" y="100000"/>
                                    </p:animScale>
                                    <p:animScale>
                                      <p:cBhvr>
                                        <p:cTn id="237" dur="26">
                                          <p:stCondLst>
                                            <p:cond delay="1808"/>
                                          </p:stCondLst>
                                        </p:cTn>
                                        <p:tgtEl>
                                          <p:spTgt spid="3">
                                            <p:txEl>
                                              <p:pRg st="13" end="13"/>
                                            </p:txEl>
                                          </p:spTgt>
                                        </p:tgtEl>
                                      </p:cBhvr>
                                      <p:to x="100000" y="95000"/>
                                    </p:animScale>
                                    <p:animScale>
                                      <p:cBhvr>
                                        <p:cTn id="238" dur="166" decel="50000">
                                          <p:stCondLst>
                                            <p:cond delay="1834"/>
                                          </p:stCondLst>
                                        </p:cTn>
                                        <p:tgtEl>
                                          <p:spTgt spid="3">
                                            <p:txEl>
                                              <p:pRg st="13" end="1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8D491-EEF6-9307-66EB-53B5D41C3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072DB-D372-8241-5B01-1AD886EC4D3D}"/>
              </a:ext>
            </a:extLst>
          </p:cNvPr>
          <p:cNvSpPr>
            <a:spLocks noGrp="1"/>
          </p:cNvSpPr>
          <p:nvPr>
            <p:ph type="title"/>
          </p:nvPr>
        </p:nvSpPr>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5B89FB6D-0D0A-F6C3-E559-388E1AFE7345}"/>
              </a:ext>
            </a:extLst>
          </p:cNvPr>
          <p:cNvSpPr>
            <a:spLocks noGrp="1"/>
          </p:cNvSpPr>
          <p:nvPr>
            <p:ph idx="1"/>
          </p:nvPr>
        </p:nvSpPr>
        <p:spPr>
          <a:xfrm>
            <a:off x="677334" y="1164254"/>
            <a:ext cx="8596668" cy="3880773"/>
          </a:xfrm>
        </p:spPr>
        <p:txBody>
          <a:bodyPr>
            <a:normAutofit/>
          </a:bodyPr>
          <a:lstStyle/>
          <a:p>
            <a:endParaRPr lang="en-US" b="1" dirty="0"/>
          </a:p>
          <a:p>
            <a:r>
              <a:rPr lang="en-US" sz="2000" b="1" dirty="0"/>
              <a:t>Example</a:t>
            </a:r>
            <a:endParaRPr lang="en-US" sz="2000" dirty="0"/>
          </a:p>
        </p:txBody>
      </p:sp>
      <p:pic>
        <p:nvPicPr>
          <p:cNvPr id="4" name="Picture 3">
            <a:extLst>
              <a:ext uri="{FF2B5EF4-FFF2-40B4-BE49-F238E27FC236}">
                <a16:creationId xmlns:a16="http://schemas.microsoft.com/office/drawing/2014/main" id="{F6CC7B18-3811-F243-433D-39B9BE0563B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20000" contrast="40000"/>
                    </a14:imgEffect>
                  </a14:imgLayer>
                </a14:imgProps>
              </a:ext>
            </a:extLst>
          </a:blip>
          <a:srcRect l="616" t="1554" r="332" b="-1556"/>
          <a:stretch>
            <a:fillRect/>
          </a:stretch>
        </p:blipFill>
        <p:spPr>
          <a:xfrm>
            <a:off x="2861118" y="4306771"/>
            <a:ext cx="4303707" cy="1546460"/>
          </a:xfrm>
          <a:prstGeom prst="rect">
            <a:avLst/>
          </a:prstGeom>
          <a:solidFill>
            <a:srgbClr val="FFFFFF">
              <a:shade val="85000"/>
            </a:srgbClr>
          </a:solidFill>
          <a:ln w="3175" cap="rnd">
            <a:solidFill>
              <a:schemeClr val="tx1"/>
            </a:solidFill>
          </a:ln>
          <a:effectLst>
            <a:glow rad="63500">
              <a:schemeClr val="accent1">
                <a:satMod val="175000"/>
                <a:alpha val="40000"/>
              </a:schemeClr>
            </a:glow>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D62DFC63-36F2-2E8E-335A-A198FEE59A36}"/>
              </a:ext>
            </a:extLst>
          </p:cNvPr>
          <p:cNvSpPr txBox="1"/>
          <p:nvPr/>
        </p:nvSpPr>
        <p:spPr>
          <a:xfrm>
            <a:off x="1064795" y="2098176"/>
            <a:ext cx="8596668" cy="1895391"/>
          </a:xfrm>
          <a:prstGeom prst="rect">
            <a:avLst/>
          </a:prstGeom>
          <a:noFill/>
        </p:spPr>
        <p:txBody>
          <a:bodyPr wrap="square">
            <a:spAutoFit/>
          </a:bodyPr>
          <a:lstStyle/>
          <a:p>
            <a:pPr>
              <a:lnSpc>
                <a:spcPct val="115000"/>
              </a:lnSpc>
              <a:spcAft>
                <a:spcPts val="600"/>
              </a:spcAft>
            </a:pPr>
            <a:r>
              <a:rPr lang="en-US" b="1" kern="100" dirty="0">
                <a:latin typeface="Calibri" panose="020F0502020204030204" pitchFamily="34" charset="0"/>
                <a:ea typeface="Calibri" panose="020F0502020204030204" pitchFamily="34" charset="0"/>
                <a:cs typeface="Arial" panose="020B0604020202020204" pitchFamily="34" charset="0"/>
              </a:rPr>
              <a:t>ARIA Best Practices</a:t>
            </a:r>
            <a:endParaRPr lang="en-US" kern="100" dirty="0">
              <a:latin typeface="Calibri" panose="020F0502020204030204" pitchFamily="34" charset="0"/>
              <a:ea typeface="Calibri" panose="020F0502020204030204" pitchFamily="34" charset="0"/>
              <a:cs typeface="Arial" panose="020B0604020202020204" pitchFamily="34" charset="0"/>
            </a:endParaRPr>
          </a:p>
          <a:p>
            <a:pPr marL="257175" indent="-257175">
              <a:lnSpc>
                <a:spcPct val="115000"/>
              </a:lnSpc>
              <a:spcAft>
                <a:spcPts val="600"/>
              </a:spcAft>
              <a:buSzPts val="1000"/>
              <a:buFont typeface="Symbol" panose="05050102010706020507" pitchFamily="18" charset="2"/>
              <a:buChar char=""/>
              <a:tabLst>
                <a:tab pos="342900" algn="l"/>
              </a:tabLst>
            </a:pPr>
            <a:r>
              <a:rPr lang="en-US" b="1" kern="100" dirty="0">
                <a:latin typeface="Calibri" panose="020F0502020204030204" pitchFamily="34" charset="0"/>
                <a:ea typeface="Calibri" panose="020F0502020204030204" pitchFamily="34" charset="0"/>
                <a:cs typeface="Arial" panose="020B0604020202020204" pitchFamily="34" charset="0"/>
              </a:rPr>
              <a:t>Do not override native semantics</a:t>
            </a:r>
            <a:endParaRPr lang="en-US" kern="100" dirty="0">
              <a:latin typeface="Calibri" panose="020F0502020204030204" pitchFamily="34" charset="0"/>
              <a:ea typeface="Calibri" panose="020F0502020204030204" pitchFamily="34" charset="0"/>
              <a:cs typeface="Arial" panose="020B0604020202020204" pitchFamily="34" charset="0"/>
            </a:endParaRPr>
          </a:p>
          <a:p>
            <a:pPr marL="257175" indent="-257175">
              <a:lnSpc>
                <a:spcPct val="115000"/>
              </a:lnSpc>
              <a:spcAft>
                <a:spcPts val="600"/>
              </a:spcAft>
              <a:buSzPts val="1000"/>
              <a:buFont typeface="Symbol" panose="05050102010706020507" pitchFamily="18" charset="2"/>
              <a:buChar char=""/>
              <a:tabLst>
                <a:tab pos="342900" algn="l"/>
              </a:tabLst>
            </a:pPr>
            <a:r>
              <a:rPr lang="en-US" kern="100" dirty="0">
                <a:latin typeface="Calibri" panose="020F0502020204030204" pitchFamily="34" charset="0"/>
                <a:ea typeface="Calibri" panose="020F0502020204030204" pitchFamily="34" charset="0"/>
                <a:cs typeface="Arial" panose="020B0604020202020204" pitchFamily="34" charset="0"/>
              </a:rPr>
              <a:t>Always keep ARIA state </a:t>
            </a:r>
            <a:r>
              <a:rPr lang="en-US" b="1" kern="100" dirty="0">
                <a:latin typeface="Calibri" panose="020F0502020204030204" pitchFamily="34" charset="0"/>
                <a:ea typeface="Calibri" panose="020F0502020204030204" pitchFamily="34" charset="0"/>
                <a:cs typeface="Arial" panose="020B0604020202020204" pitchFamily="34" charset="0"/>
              </a:rPr>
              <a:t>in sync</a:t>
            </a:r>
            <a:endParaRPr lang="en-US" kern="100" dirty="0">
              <a:latin typeface="Calibri" panose="020F0502020204030204" pitchFamily="34" charset="0"/>
              <a:ea typeface="Calibri" panose="020F0502020204030204" pitchFamily="34" charset="0"/>
              <a:cs typeface="Arial" panose="020B0604020202020204" pitchFamily="34" charset="0"/>
            </a:endParaRPr>
          </a:p>
          <a:p>
            <a:pPr marL="257175" indent="-257175">
              <a:lnSpc>
                <a:spcPct val="115000"/>
              </a:lnSpc>
              <a:spcAft>
                <a:spcPts val="600"/>
              </a:spcAft>
              <a:buSzPts val="1000"/>
              <a:buFont typeface="Symbol" panose="05050102010706020507" pitchFamily="18" charset="2"/>
              <a:buChar char=""/>
              <a:tabLst>
                <a:tab pos="342900" algn="l"/>
              </a:tabLst>
            </a:pPr>
            <a:r>
              <a:rPr lang="en-US" kern="100" dirty="0">
                <a:latin typeface="Calibri" panose="020F0502020204030204" pitchFamily="34" charset="0"/>
                <a:ea typeface="Calibri" panose="020F0502020204030204" pitchFamily="34" charset="0"/>
                <a:cs typeface="Arial" panose="020B0604020202020204" pitchFamily="34" charset="0"/>
              </a:rPr>
              <a:t>Never use ARIA as a replacement for semantic elements </a:t>
            </a:r>
            <a:r>
              <a:rPr lang="en-US" dirty="0">
                <a:latin typeface="Calibri" panose="020F0502020204030204" pitchFamily="34" charset="0"/>
                <a:ea typeface="Calibri" panose="020F0502020204030204" pitchFamily="34" charset="0"/>
                <a:cs typeface="Arial" panose="020B0604020202020204" pitchFamily="34" charset="0"/>
              </a:rPr>
              <a:t>Keyboard support is mandatory</a:t>
            </a:r>
            <a:r>
              <a:rPr lang="ar-EG" dirty="0">
                <a:latin typeface="Calibri" panose="020F0502020204030204" pitchFamily="34" charset="0"/>
                <a:ea typeface="Calibri" panose="020F050202020403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3127715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80">
                                          <p:stCondLst>
                                            <p:cond delay="0"/>
                                          </p:stCondLst>
                                        </p:cTn>
                                        <p:tgtEl>
                                          <p:spTgt spid="3">
                                            <p:txEl>
                                              <p:pRg st="1" end="1"/>
                                            </p:txEl>
                                          </p:spTgt>
                                        </p:tgtEl>
                                      </p:cBhvr>
                                    </p:animEffect>
                                    <p:anim calcmode="lin" valueType="num">
                                      <p:cBhvr>
                                        <p:cTn id="1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1" end="1"/>
                                            </p:txEl>
                                          </p:spTgt>
                                        </p:tgtEl>
                                      </p:cBhvr>
                                      <p:to x="100000" y="60000"/>
                                    </p:animScale>
                                    <p:animScale>
                                      <p:cBhvr>
                                        <p:cTn id="20" dur="166" decel="50000">
                                          <p:stCondLst>
                                            <p:cond delay="676"/>
                                          </p:stCondLst>
                                        </p:cTn>
                                        <p:tgtEl>
                                          <p:spTgt spid="3">
                                            <p:txEl>
                                              <p:pRg st="1" end="1"/>
                                            </p:txEl>
                                          </p:spTgt>
                                        </p:tgtEl>
                                      </p:cBhvr>
                                      <p:to x="100000" y="100000"/>
                                    </p:animScale>
                                    <p:animScale>
                                      <p:cBhvr>
                                        <p:cTn id="21" dur="26">
                                          <p:stCondLst>
                                            <p:cond delay="1312"/>
                                          </p:stCondLst>
                                        </p:cTn>
                                        <p:tgtEl>
                                          <p:spTgt spid="3">
                                            <p:txEl>
                                              <p:pRg st="1" end="1"/>
                                            </p:txEl>
                                          </p:spTgt>
                                        </p:tgtEl>
                                      </p:cBhvr>
                                      <p:to x="100000" y="80000"/>
                                    </p:animScale>
                                    <p:animScale>
                                      <p:cBhvr>
                                        <p:cTn id="22" dur="166" decel="50000">
                                          <p:stCondLst>
                                            <p:cond delay="1338"/>
                                          </p:stCondLst>
                                        </p:cTn>
                                        <p:tgtEl>
                                          <p:spTgt spid="3">
                                            <p:txEl>
                                              <p:pRg st="1" end="1"/>
                                            </p:txEl>
                                          </p:spTgt>
                                        </p:tgtEl>
                                      </p:cBhvr>
                                      <p:to x="100000" y="100000"/>
                                    </p:animScale>
                                    <p:animScale>
                                      <p:cBhvr>
                                        <p:cTn id="23" dur="26">
                                          <p:stCondLst>
                                            <p:cond delay="1642"/>
                                          </p:stCondLst>
                                        </p:cTn>
                                        <p:tgtEl>
                                          <p:spTgt spid="3">
                                            <p:txEl>
                                              <p:pRg st="1" end="1"/>
                                            </p:txEl>
                                          </p:spTgt>
                                        </p:tgtEl>
                                      </p:cBhvr>
                                      <p:to x="100000" y="90000"/>
                                    </p:animScale>
                                    <p:animScale>
                                      <p:cBhvr>
                                        <p:cTn id="24" dur="166" decel="50000">
                                          <p:stCondLst>
                                            <p:cond delay="1668"/>
                                          </p:stCondLst>
                                        </p:cTn>
                                        <p:tgtEl>
                                          <p:spTgt spid="3">
                                            <p:txEl>
                                              <p:pRg st="1" end="1"/>
                                            </p:txEl>
                                          </p:spTgt>
                                        </p:tgtEl>
                                      </p:cBhvr>
                                      <p:to x="100000" y="100000"/>
                                    </p:animScale>
                                    <p:animScale>
                                      <p:cBhvr>
                                        <p:cTn id="25" dur="26">
                                          <p:stCondLst>
                                            <p:cond delay="1808"/>
                                          </p:stCondLst>
                                        </p:cTn>
                                        <p:tgtEl>
                                          <p:spTgt spid="3">
                                            <p:txEl>
                                              <p:pRg st="1" end="1"/>
                                            </p:txEl>
                                          </p:spTgt>
                                        </p:tgtEl>
                                      </p:cBhvr>
                                      <p:to x="100000" y="95000"/>
                                    </p:animScale>
                                    <p:animScale>
                                      <p:cBhvr>
                                        <p:cTn id="26" dur="166" decel="50000">
                                          <p:stCondLst>
                                            <p:cond delay="1834"/>
                                          </p:stCondLst>
                                        </p:cTn>
                                        <p:tgtEl>
                                          <p:spTgt spid="3">
                                            <p:txEl>
                                              <p:pRg st="1" end="1"/>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80">
                                          <p:stCondLst>
                                            <p:cond delay="0"/>
                                          </p:stCondLst>
                                        </p:cTn>
                                        <p:tgtEl>
                                          <p:spTgt spid="6"/>
                                        </p:tgtEl>
                                      </p:cBhvr>
                                    </p:animEffect>
                                    <p:anim calcmode="lin" valueType="num">
                                      <p:cBhvr>
                                        <p:cTn id="3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7" dur="26">
                                          <p:stCondLst>
                                            <p:cond delay="650"/>
                                          </p:stCondLst>
                                        </p:cTn>
                                        <p:tgtEl>
                                          <p:spTgt spid="6"/>
                                        </p:tgtEl>
                                      </p:cBhvr>
                                      <p:to x="100000" y="60000"/>
                                    </p:animScale>
                                    <p:animScale>
                                      <p:cBhvr>
                                        <p:cTn id="38" dur="166" decel="50000">
                                          <p:stCondLst>
                                            <p:cond delay="676"/>
                                          </p:stCondLst>
                                        </p:cTn>
                                        <p:tgtEl>
                                          <p:spTgt spid="6"/>
                                        </p:tgtEl>
                                      </p:cBhvr>
                                      <p:to x="100000" y="100000"/>
                                    </p:animScale>
                                    <p:animScale>
                                      <p:cBhvr>
                                        <p:cTn id="39" dur="26">
                                          <p:stCondLst>
                                            <p:cond delay="1312"/>
                                          </p:stCondLst>
                                        </p:cTn>
                                        <p:tgtEl>
                                          <p:spTgt spid="6"/>
                                        </p:tgtEl>
                                      </p:cBhvr>
                                      <p:to x="100000" y="80000"/>
                                    </p:animScale>
                                    <p:animScale>
                                      <p:cBhvr>
                                        <p:cTn id="40" dur="166" decel="50000">
                                          <p:stCondLst>
                                            <p:cond delay="1338"/>
                                          </p:stCondLst>
                                        </p:cTn>
                                        <p:tgtEl>
                                          <p:spTgt spid="6"/>
                                        </p:tgtEl>
                                      </p:cBhvr>
                                      <p:to x="100000" y="100000"/>
                                    </p:animScale>
                                    <p:animScale>
                                      <p:cBhvr>
                                        <p:cTn id="41" dur="26">
                                          <p:stCondLst>
                                            <p:cond delay="1642"/>
                                          </p:stCondLst>
                                        </p:cTn>
                                        <p:tgtEl>
                                          <p:spTgt spid="6"/>
                                        </p:tgtEl>
                                      </p:cBhvr>
                                      <p:to x="100000" y="90000"/>
                                    </p:animScale>
                                    <p:animScale>
                                      <p:cBhvr>
                                        <p:cTn id="42" dur="166" decel="50000">
                                          <p:stCondLst>
                                            <p:cond delay="1668"/>
                                          </p:stCondLst>
                                        </p:cTn>
                                        <p:tgtEl>
                                          <p:spTgt spid="6"/>
                                        </p:tgtEl>
                                      </p:cBhvr>
                                      <p:to x="100000" y="100000"/>
                                    </p:animScale>
                                    <p:animScale>
                                      <p:cBhvr>
                                        <p:cTn id="43" dur="26">
                                          <p:stCondLst>
                                            <p:cond delay="1808"/>
                                          </p:stCondLst>
                                        </p:cTn>
                                        <p:tgtEl>
                                          <p:spTgt spid="6"/>
                                        </p:tgtEl>
                                      </p:cBhvr>
                                      <p:to x="100000" y="95000"/>
                                    </p:animScale>
                                    <p:animScale>
                                      <p:cBhvr>
                                        <p:cTn id="44" dur="166" decel="50000">
                                          <p:stCondLst>
                                            <p:cond delay="1834"/>
                                          </p:stCondLst>
                                        </p:cTn>
                                        <p:tgtEl>
                                          <p:spTgt spid="6"/>
                                        </p:tgtEl>
                                      </p:cBhvr>
                                      <p:to x="100000" y="100000"/>
                                    </p:animScale>
                                  </p:childTnLst>
                                </p:cTn>
                              </p:par>
                            </p:childTnLst>
                          </p:cTn>
                        </p:par>
                        <p:par>
                          <p:cTn id="45" fill="hold">
                            <p:stCondLst>
                              <p:cond delay="2000"/>
                            </p:stCondLst>
                            <p:childTnLst>
                              <p:par>
                                <p:cTn id="46" presetID="53" presetClass="entr" presetSubtype="16"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79EC2-92C7-97D3-8F2A-2BB58EF73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71F1B-3565-BC9E-C9DE-AF593DFF72E8}"/>
              </a:ext>
            </a:extLst>
          </p:cNvPr>
          <p:cNvSpPr>
            <a:spLocks noGrp="1"/>
          </p:cNvSpPr>
          <p:nvPr>
            <p:ph type="ctrTitle"/>
          </p:nvPr>
        </p:nvSpPr>
        <p:spPr>
          <a:xfrm>
            <a:off x="579814" y="-675198"/>
            <a:ext cx="9279144" cy="2038777"/>
          </a:xfrm>
        </p:spPr>
        <p:txBody>
          <a:bodyPr/>
          <a:lstStyle/>
          <a:p>
            <a:pPr algn="ctr"/>
            <a:r>
              <a:rPr lang="en-US" sz="3600" dirty="0">
                <a:solidFill>
                  <a:schemeClr val="tx2">
                    <a:lumMod val="75000"/>
                  </a:schemeClr>
                </a:solidFill>
              </a:rPr>
              <a:t>Course</a:t>
            </a:r>
            <a:r>
              <a:rPr lang="en-US" sz="3600" dirty="0"/>
              <a:t> </a:t>
            </a:r>
            <a:r>
              <a:rPr lang="en-US" sz="3600" dirty="0">
                <a:solidFill>
                  <a:schemeClr val="tx2">
                    <a:lumMod val="75000"/>
                  </a:schemeClr>
                </a:solidFill>
              </a:rPr>
              <a:t>Structure</a:t>
            </a:r>
            <a:r>
              <a:rPr lang="en-US" sz="3600" dirty="0"/>
              <a:t> </a:t>
            </a:r>
            <a:endParaRPr lang="en-US" sz="3600" dirty="0">
              <a:solidFill>
                <a:schemeClr val="tx2">
                  <a:lumMod val="75000"/>
                </a:schemeClr>
              </a:solidFill>
              <a:latin typeface="Antique Olive" panose="020B0603020204030204" pitchFamily="34" charset="0"/>
            </a:endParaRPr>
          </a:p>
        </p:txBody>
      </p:sp>
      <p:sp>
        <p:nvSpPr>
          <p:cNvPr id="3" name="Subtitle 2">
            <a:extLst>
              <a:ext uri="{FF2B5EF4-FFF2-40B4-BE49-F238E27FC236}">
                <a16:creationId xmlns:a16="http://schemas.microsoft.com/office/drawing/2014/main" id="{2EA2A397-4CD3-C62B-C4DF-2C06E6FB56AC}"/>
              </a:ext>
            </a:extLst>
          </p:cNvPr>
          <p:cNvSpPr>
            <a:spLocks noGrp="1"/>
          </p:cNvSpPr>
          <p:nvPr>
            <p:ph type="subTitle" idx="1"/>
          </p:nvPr>
        </p:nvSpPr>
        <p:spPr>
          <a:xfrm>
            <a:off x="1235241" y="1748589"/>
            <a:ext cx="8623717" cy="3866148"/>
          </a:xfrm>
        </p:spPr>
        <p:txBody>
          <a:bodyPr>
            <a:noAutofit/>
          </a:bodyPr>
          <a:lstStyle/>
          <a:p>
            <a:pPr marL="342900" indent="-342900" algn="l">
              <a:buFont typeface="Arial" panose="020B0604020202020204" pitchFamily="34" charset="0"/>
              <a:buChar char="•"/>
            </a:pPr>
            <a:r>
              <a:rPr lang="en-US" sz="2000" dirty="0">
                <a:solidFill>
                  <a:schemeClr val="tx1"/>
                </a:solidFill>
              </a:rPr>
              <a:t>The course will be divided into 3-hour sessions.</a:t>
            </a:r>
          </a:p>
          <a:p>
            <a:pPr marL="342900" indent="-342900" algn="l">
              <a:buFont typeface="Arial" panose="020B0604020202020204" pitchFamily="34" charset="0"/>
              <a:buChar char="•"/>
            </a:pPr>
            <a:r>
              <a:rPr lang="en-US" sz="2000" dirty="0">
                <a:solidFill>
                  <a:schemeClr val="tx1"/>
                </a:solidFill>
              </a:rPr>
              <a:t>There will be a 10-minute break through the first session to refresh and 30-minute before the second session</a:t>
            </a:r>
          </a:p>
          <a:p>
            <a:pPr marL="342900" indent="-342900" algn="l">
              <a:buFont typeface="Arial" panose="020B0604020202020204" pitchFamily="34" charset="0"/>
              <a:buChar char="•"/>
            </a:pPr>
            <a:r>
              <a:rPr lang="en-US" sz="2000" dirty="0">
                <a:solidFill>
                  <a:schemeClr val="tx1"/>
                </a:solidFill>
              </a:rPr>
              <a:t>Follow along in your notebook: Keep track of key points, examples, and exercises as we go. Writing down the concepts will help you retain the material better.</a:t>
            </a:r>
          </a:p>
          <a:p>
            <a:pPr marL="342900" indent="-342900" algn="l">
              <a:buFont typeface="Arial" panose="020B0604020202020204" pitchFamily="34" charset="0"/>
              <a:buChar char="•"/>
            </a:pPr>
            <a:r>
              <a:rPr lang="en-US" sz="2000" dirty="0">
                <a:solidFill>
                  <a:schemeClr val="tx1"/>
                </a:solidFill>
              </a:rPr>
              <a:t>Feel free to stop me if you have any questions: I encourage you to ask questions at any point during the session. If something isn’t clear, just raise your hand , and I will stop to clarify</a:t>
            </a:r>
          </a:p>
          <a:p>
            <a:pPr marL="342900" indent="-342900" algn="l">
              <a:buFont typeface="Arial" panose="020B0604020202020204" pitchFamily="34" charset="0"/>
              <a:buChar char="•"/>
            </a:pPr>
            <a:r>
              <a:rPr lang="en-US" sz="2000" dirty="0">
                <a:solidFill>
                  <a:schemeClr val="tx1"/>
                </a:solidFill>
              </a:rPr>
              <a:t>Don’t move without permission </a:t>
            </a:r>
            <a:r>
              <a:rPr lang="en-US" sz="2000" b="1" dirty="0" err="1">
                <a:solidFill>
                  <a:schemeClr val="tx1"/>
                </a:solidFill>
              </a:rPr>
              <a:t>Pleaseeeeeeeeee</a:t>
            </a:r>
            <a:endParaRPr lang="en-US" sz="2000" b="1" dirty="0">
              <a:solidFill>
                <a:schemeClr val="tx1"/>
              </a:solidFill>
            </a:endParaRPr>
          </a:p>
        </p:txBody>
      </p:sp>
    </p:spTree>
    <p:extLst>
      <p:ext uri="{BB962C8B-B14F-4D97-AF65-F5344CB8AC3E}">
        <p14:creationId xmlns:p14="http://schemas.microsoft.com/office/powerpoint/2010/main" val="2514792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0A413-1CCB-8A32-B483-445C1315C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FDF1D-11E1-D62A-86B4-28E3B3EEAFB1}"/>
              </a:ext>
            </a:extLst>
          </p:cNvPr>
          <p:cNvSpPr>
            <a:spLocks noGrp="1"/>
          </p:cNvSpPr>
          <p:nvPr>
            <p:ph type="title"/>
          </p:nvPr>
        </p:nvSpPr>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422345C9-CA30-97E2-D9DC-3A73847A721F}"/>
              </a:ext>
            </a:extLst>
          </p:cNvPr>
          <p:cNvSpPr>
            <a:spLocks noGrp="1"/>
          </p:cNvSpPr>
          <p:nvPr>
            <p:ph idx="1"/>
          </p:nvPr>
        </p:nvSpPr>
        <p:spPr>
          <a:xfrm>
            <a:off x="677334" y="1164254"/>
            <a:ext cx="8596668" cy="3880773"/>
          </a:xfrm>
        </p:spPr>
        <p:txBody>
          <a:bodyPr>
            <a:normAutofit/>
          </a:bodyPr>
          <a:lstStyle/>
          <a:p>
            <a:endParaRPr lang="en-US" b="1" dirty="0"/>
          </a:p>
          <a:p>
            <a:r>
              <a:rPr lang="en-US" b="1" dirty="0"/>
              <a:t>3. SEO-Friendly HTML Structure</a:t>
            </a:r>
            <a:endParaRPr lang="en-US" dirty="0"/>
          </a:p>
          <a:p>
            <a:pPr lvl="1"/>
            <a:r>
              <a:rPr lang="en-US" dirty="0"/>
              <a:t>Search engines rely heavily on </a:t>
            </a:r>
            <a:r>
              <a:rPr lang="en-US" b="1" dirty="0"/>
              <a:t>document structure</a:t>
            </a:r>
            <a:r>
              <a:rPr lang="en-US" dirty="0"/>
              <a:t>.</a:t>
            </a:r>
          </a:p>
          <a:p>
            <a:r>
              <a:rPr lang="en-US" b="1" dirty="0"/>
              <a:t>Best Practices</a:t>
            </a:r>
            <a:endParaRPr lang="en-US" dirty="0"/>
          </a:p>
          <a:p>
            <a:pPr lvl="1"/>
            <a:r>
              <a:rPr lang="en-US" dirty="0"/>
              <a:t>One &lt;h1&gt; per page (main topic)</a:t>
            </a:r>
          </a:p>
          <a:p>
            <a:pPr lvl="1"/>
            <a:r>
              <a:rPr lang="en-US" dirty="0"/>
              <a:t>Logical heading order (h1 → h2 → h3)</a:t>
            </a:r>
          </a:p>
          <a:p>
            <a:pPr lvl="1"/>
            <a:r>
              <a:rPr lang="en-US" dirty="0"/>
              <a:t>Use semantic containers (&lt;article&gt;, &lt;section&gt;)</a:t>
            </a:r>
          </a:p>
          <a:p>
            <a:pPr lvl="1"/>
            <a:r>
              <a:rPr lang="en-US" dirty="0"/>
              <a:t>Meaningful anchor text (avoid “click here”)</a:t>
            </a:r>
          </a:p>
          <a:p>
            <a:pPr lvl="1"/>
            <a:r>
              <a:rPr lang="en-US" dirty="0"/>
              <a:t>Image alt attributes for content images</a:t>
            </a:r>
          </a:p>
        </p:txBody>
      </p:sp>
    </p:spTree>
    <p:extLst>
      <p:ext uri="{BB962C8B-B14F-4D97-AF65-F5344CB8AC3E}">
        <p14:creationId xmlns:p14="http://schemas.microsoft.com/office/powerpoint/2010/main" val="1484539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8A563-F39F-F859-3881-EC636BA77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B30F0-475C-EAD2-C26D-E89A7EEE8CAB}"/>
              </a:ext>
            </a:extLst>
          </p:cNvPr>
          <p:cNvSpPr>
            <a:spLocks noGrp="1"/>
          </p:cNvSpPr>
          <p:nvPr>
            <p:ph type="title"/>
          </p:nvPr>
        </p:nvSpPr>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E7CD5639-9334-3D45-F2C8-5C62938E6D38}"/>
              </a:ext>
            </a:extLst>
          </p:cNvPr>
          <p:cNvSpPr>
            <a:spLocks noGrp="1"/>
          </p:cNvSpPr>
          <p:nvPr>
            <p:ph idx="1"/>
          </p:nvPr>
        </p:nvSpPr>
        <p:spPr>
          <a:xfrm>
            <a:off x="677334" y="1164254"/>
            <a:ext cx="8596668" cy="3880773"/>
          </a:xfrm>
        </p:spPr>
        <p:txBody>
          <a:bodyPr>
            <a:normAutofit/>
          </a:bodyPr>
          <a:lstStyle/>
          <a:p>
            <a:endParaRPr lang="en-US" b="1" dirty="0"/>
          </a:p>
          <a:p>
            <a:r>
              <a:rPr lang="en-US" sz="2000" b="1" dirty="0"/>
              <a:t>Example</a:t>
            </a:r>
            <a:endParaRPr lang="en-US" sz="2000" dirty="0"/>
          </a:p>
        </p:txBody>
      </p:sp>
      <p:sp>
        <p:nvSpPr>
          <p:cNvPr id="6" name="TextBox 5">
            <a:extLst>
              <a:ext uri="{FF2B5EF4-FFF2-40B4-BE49-F238E27FC236}">
                <a16:creationId xmlns:a16="http://schemas.microsoft.com/office/drawing/2014/main" id="{E1ECAAA7-67D9-D6D9-269B-73588B06B71B}"/>
              </a:ext>
            </a:extLst>
          </p:cNvPr>
          <p:cNvSpPr txBox="1"/>
          <p:nvPr/>
        </p:nvSpPr>
        <p:spPr>
          <a:xfrm>
            <a:off x="1064795" y="2098176"/>
            <a:ext cx="8596668" cy="1200329"/>
          </a:xfrm>
          <a:prstGeom prst="rect">
            <a:avLst/>
          </a:prstGeom>
          <a:noFill/>
        </p:spPr>
        <p:txBody>
          <a:bodyPr wrap="square">
            <a:spAutoFit/>
          </a:bodyPr>
          <a:lstStyle/>
          <a:p>
            <a:r>
              <a:rPr lang="en-US" b="1" dirty="0"/>
              <a:t>Result:</a:t>
            </a:r>
            <a:endParaRPr lang="en-US" dirty="0"/>
          </a:p>
          <a:p>
            <a:pPr marL="285750" lvl="0" indent="-285750">
              <a:buFont typeface="Arial" panose="020B0604020202020204" pitchFamily="34" charset="0"/>
              <a:buChar char="•"/>
            </a:pPr>
            <a:r>
              <a:rPr lang="en-US" dirty="0"/>
              <a:t>Better crawlability</a:t>
            </a:r>
          </a:p>
          <a:p>
            <a:pPr marL="285750" lvl="0" indent="-285750">
              <a:buFont typeface="Arial" panose="020B0604020202020204" pitchFamily="34" charset="0"/>
              <a:buChar char="•"/>
            </a:pPr>
            <a:r>
              <a:rPr lang="en-US" dirty="0"/>
              <a:t>Higher rankings</a:t>
            </a:r>
          </a:p>
          <a:p>
            <a:pPr marL="285750" lvl="0" indent="-285750">
              <a:buFont typeface="Arial" panose="020B0604020202020204" pitchFamily="34" charset="0"/>
              <a:buChar char="•"/>
            </a:pPr>
            <a:r>
              <a:rPr lang="en-US" dirty="0"/>
              <a:t>Improved accessibility</a:t>
            </a:r>
          </a:p>
        </p:txBody>
      </p:sp>
      <p:pic>
        <p:nvPicPr>
          <p:cNvPr id="5" name="Picture 4">
            <a:extLst>
              <a:ext uri="{FF2B5EF4-FFF2-40B4-BE49-F238E27FC236}">
                <a16:creationId xmlns:a16="http://schemas.microsoft.com/office/drawing/2014/main" id="{D1B8D410-295C-2A79-B8D2-75AE34D624B4}"/>
              </a:ext>
            </a:extLst>
          </p:cNvPr>
          <p:cNvPicPr>
            <a:picLocks noChangeAspect="1"/>
          </p:cNvPicPr>
          <p:nvPr/>
        </p:nvPicPr>
        <p:blipFill>
          <a:blip r:embed="rId2"/>
          <a:stretch>
            <a:fillRect/>
          </a:stretch>
        </p:blipFill>
        <p:spPr>
          <a:xfrm>
            <a:off x="6004558" y="1130049"/>
            <a:ext cx="4535103" cy="4336911"/>
          </a:xfrm>
          <a:prstGeom prst="rect">
            <a:avLst/>
          </a:prstGeom>
        </p:spPr>
      </p:pic>
    </p:spTree>
    <p:extLst>
      <p:ext uri="{BB962C8B-B14F-4D97-AF65-F5344CB8AC3E}">
        <p14:creationId xmlns:p14="http://schemas.microsoft.com/office/powerpoint/2010/main" val="483771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80">
                                          <p:stCondLst>
                                            <p:cond delay="0"/>
                                          </p:stCondLst>
                                        </p:cTn>
                                        <p:tgtEl>
                                          <p:spTgt spid="3">
                                            <p:txEl>
                                              <p:pRg st="1" end="1"/>
                                            </p:txEl>
                                          </p:spTgt>
                                        </p:tgtEl>
                                      </p:cBhvr>
                                    </p:animEffect>
                                    <p:anim calcmode="lin" valueType="num">
                                      <p:cBhvr>
                                        <p:cTn id="1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1" end="1"/>
                                            </p:txEl>
                                          </p:spTgt>
                                        </p:tgtEl>
                                      </p:cBhvr>
                                      <p:to x="100000" y="60000"/>
                                    </p:animScale>
                                    <p:animScale>
                                      <p:cBhvr>
                                        <p:cTn id="20" dur="166" decel="50000">
                                          <p:stCondLst>
                                            <p:cond delay="676"/>
                                          </p:stCondLst>
                                        </p:cTn>
                                        <p:tgtEl>
                                          <p:spTgt spid="3">
                                            <p:txEl>
                                              <p:pRg st="1" end="1"/>
                                            </p:txEl>
                                          </p:spTgt>
                                        </p:tgtEl>
                                      </p:cBhvr>
                                      <p:to x="100000" y="100000"/>
                                    </p:animScale>
                                    <p:animScale>
                                      <p:cBhvr>
                                        <p:cTn id="21" dur="26">
                                          <p:stCondLst>
                                            <p:cond delay="1312"/>
                                          </p:stCondLst>
                                        </p:cTn>
                                        <p:tgtEl>
                                          <p:spTgt spid="3">
                                            <p:txEl>
                                              <p:pRg st="1" end="1"/>
                                            </p:txEl>
                                          </p:spTgt>
                                        </p:tgtEl>
                                      </p:cBhvr>
                                      <p:to x="100000" y="80000"/>
                                    </p:animScale>
                                    <p:animScale>
                                      <p:cBhvr>
                                        <p:cTn id="22" dur="166" decel="50000">
                                          <p:stCondLst>
                                            <p:cond delay="1338"/>
                                          </p:stCondLst>
                                        </p:cTn>
                                        <p:tgtEl>
                                          <p:spTgt spid="3">
                                            <p:txEl>
                                              <p:pRg st="1" end="1"/>
                                            </p:txEl>
                                          </p:spTgt>
                                        </p:tgtEl>
                                      </p:cBhvr>
                                      <p:to x="100000" y="100000"/>
                                    </p:animScale>
                                    <p:animScale>
                                      <p:cBhvr>
                                        <p:cTn id="23" dur="26">
                                          <p:stCondLst>
                                            <p:cond delay="1642"/>
                                          </p:stCondLst>
                                        </p:cTn>
                                        <p:tgtEl>
                                          <p:spTgt spid="3">
                                            <p:txEl>
                                              <p:pRg st="1" end="1"/>
                                            </p:txEl>
                                          </p:spTgt>
                                        </p:tgtEl>
                                      </p:cBhvr>
                                      <p:to x="100000" y="90000"/>
                                    </p:animScale>
                                    <p:animScale>
                                      <p:cBhvr>
                                        <p:cTn id="24" dur="166" decel="50000">
                                          <p:stCondLst>
                                            <p:cond delay="1668"/>
                                          </p:stCondLst>
                                        </p:cTn>
                                        <p:tgtEl>
                                          <p:spTgt spid="3">
                                            <p:txEl>
                                              <p:pRg st="1" end="1"/>
                                            </p:txEl>
                                          </p:spTgt>
                                        </p:tgtEl>
                                      </p:cBhvr>
                                      <p:to x="100000" y="100000"/>
                                    </p:animScale>
                                    <p:animScale>
                                      <p:cBhvr>
                                        <p:cTn id="25" dur="26">
                                          <p:stCondLst>
                                            <p:cond delay="1808"/>
                                          </p:stCondLst>
                                        </p:cTn>
                                        <p:tgtEl>
                                          <p:spTgt spid="3">
                                            <p:txEl>
                                              <p:pRg st="1" end="1"/>
                                            </p:txEl>
                                          </p:spTgt>
                                        </p:tgtEl>
                                      </p:cBhvr>
                                      <p:to x="100000" y="95000"/>
                                    </p:animScale>
                                    <p:animScale>
                                      <p:cBhvr>
                                        <p:cTn id="26" dur="166" decel="50000">
                                          <p:stCondLst>
                                            <p:cond delay="1834"/>
                                          </p:stCondLst>
                                        </p:cTn>
                                        <p:tgtEl>
                                          <p:spTgt spid="3">
                                            <p:txEl>
                                              <p:pRg st="1" end="1"/>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80">
                                          <p:stCondLst>
                                            <p:cond delay="0"/>
                                          </p:stCondLst>
                                        </p:cTn>
                                        <p:tgtEl>
                                          <p:spTgt spid="6"/>
                                        </p:tgtEl>
                                      </p:cBhvr>
                                    </p:animEffect>
                                    <p:anim calcmode="lin" valueType="num">
                                      <p:cBhvr>
                                        <p:cTn id="3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7" dur="26">
                                          <p:stCondLst>
                                            <p:cond delay="650"/>
                                          </p:stCondLst>
                                        </p:cTn>
                                        <p:tgtEl>
                                          <p:spTgt spid="6"/>
                                        </p:tgtEl>
                                      </p:cBhvr>
                                      <p:to x="100000" y="60000"/>
                                    </p:animScale>
                                    <p:animScale>
                                      <p:cBhvr>
                                        <p:cTn id="38" dur="166" decel="50000">
                                          <p:stCondLst>
                                            <p:cond delay="676"/>
                                          </p:stCondLst>
                                        </p:cTn>
                                        <p:tgtEl>
                                          <p:spTgt spid="6"/>
                                        </p:tgtEl>
                                      </p:cBhvr>
                                      <p:to x="100000" y="100000"/>
                                    </p:animScale>
                                    <p:animScale>
                                      <p:cBhvr>
                                        <p:cTn id="39" dur="26">
                                          <p:stCondLst>
                                            <p:cond delay="1312"/>
                                          </p:stCondLst>
                                        </p:cTn>
                                        <p:tgtEl>
                                          <p:spTgt spid="6"/>
                                        </p:tgtEl>
                                      </p:cBhvr>
                                      <p:to x="100000" y="80000"/>
                                    </p:animScale>
                                    <p:animScale>
                                      <p:cBhvr>
                                        <p:cTn id="40" dur="166" decel="50000">
                                          <p:stCondLst>
                                            <p:cond delay="1338"/>
                                          </p:stCondLst>
                                        </p:cTn>
                                        <p:tgtEl>
                                          <p:spTgt spid="6"/>
                                        </p:tgtEl>
                                      </p:cBhvr>
                                      <p:to x="100000" y="100000"/>
                                    </p:animScale>
                                    <p:animScale>
                                      <p:cBhvr>
                                        <p:cTn id="41" dur="26">
                                          <p:stCondLst>
                                            <p:cond delay="1642"/>
                                          </p:stCondLst>
                                        </p:cTn>
                                        <p:tgtEl>
                                          <p:spTgt spid="6"/>
                                        </p:tgtEl>
                                      </p:cBhvr>
                                      <p:to x="100000" y="90000"/>
                                    </p:animScale>
                                    <p:animScale>
                                      <p:cBhvr>
                                        <p:cTn id="42" dur="166" decel="50000">
                                          <p:stCondLst>
                                            <p:cond delay="1668"/>
                                          </p:stCondLst>
                                        </p:cTn>
                                        <p:tgtEl>
                                          <p:spTgt spid="6"/>
                                        </p:tgtEl>
                                      </p:cBhvr>
                                      <p:to x="100000" y="100000"/>
                                    </p:animScale>
                                    <p:animScale>
                                      <p:cBhvr>
                                        <p:cTn id="43" dur="26">
                                          <p:stCondLst>
                                            <p:cond delay="1808"/>
                                          </p:stCondLst>
                                        </p:cTn>
                                        <p:tgtEl>
                                          <p:spTgt spid="6"/>
                                        </p:tgtEl>
                                      </p:cBhvr>
                                      <p:to x="100000" y="95000"/>
                                    </p:animScale>
                                    <p:animScale>
                                      <p:cBhvr>
                                        <p:cTn id="4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2287-77F5-A02B-BD06-E02ED1E7A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615E0-7EEF-28A7-2303-D02C198D112B}"/>
              </a:ext>
            </a:extLst>
          </p:cNvPr>
          <p:cNvSpPr>
            <a:spLocks noGrp="1"/>
          </p:cNvSpPr>
          <p:nvPr>
            <p:ph type="title"/>
          </p:nvPr>
        </p:nvSpPr>
        <p:spPr>
          <a:xfrm>
            <a:off x="550334" y="133196"/>
            <a:ext cx="8987366" cy="672081"/>
          </a:xfrm>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0717DB2E-F06A-64D6-E11C-D8D78D04873A}"/>
              </a:ext>
            </a:extLst>
          </p:cNvPr>
          <p:cNvSpPr>
            <a:spLocks noGrp="1"/>
          </p:cNvSpPr>
          <p:nvPr>
            <p:ph idx="1"/>
          </p:nvPr>
        </p:nvSpPr>
        <p:spPr>
          <a:xfrm>
            <a:off x="371511" y="618154"/>
            <a:ext cx="11187324" cy="3880773"/>
          </a:xfrm>
        </p:spPr>
        <p:txBody>
          <a:bodyPr>
            <a:normAutofit/>
          </a:bodyPr>
          <a:lstStyle/>
          <a:p>
            <a:endParaRPr lang="en-US" b="1" dirty="0"/>
          </a:p>
          <a:p>
            <a:r>
              <a:rPr lang="en-US" b="1" dirty="0"/>
              <a:t>4. Meta Tags (SEO, Viewport, Social Sharing)</a:t>
            </a:r>
            <a:endParaRPr lang="en-US" dirty="0"/>
          </a:p>
          <a:p>
            <a:r>
              <a:rPr lang="en-US" b="1" dirty="0"/>
              <a:t>Essential SEO Meta Tags</a:t>
            </a:r>
          </a:p>
          <a:p>
            <a:r>
              <a:rPr lang="en-US" dirty="0"/>
              <a:t>Meta tags are HTML snippets placed in a page's &lt;head&gt; section that provide structured metadata—such as titles, descriptions, and viewport settings—to search engines and browsers. They do not appear on the page itself but control indexing, responsiveness, and how content is displayed in search results. </a:t>
            </a:r>
          </a:p>
          <a:p>
            <a:endParaRPr lang="en-US" b="1" dirty="0"/>
          </a:p>
          <a:p>
            <a:endParaRPr lang="en-US" dirty="0"/>
          </a:p>
        </p:txBody>
      </p:sp>
      <p:pic>
        <p:nvPicPr>
          <p:cNvPr id="4" name="Picture 3">
            <a:extLst>
              <a:ext uri="{FF2B5EF4-FFF2-40B4-BE49-F238E27FC236}">
                <a16:creationId xmlns:a16="http://schemas.microsoft.com/office/drawing/2014/main" id="{429DEB87-0172-7B40-00FD-7E76C30FF692}"/>
              </a:ext>
            </a:extLst>
          </p:cNvPr>
          <p:cNvPicPr>
            <a:picLocks noChangeAspect="1"/>
          </p:cNvPicPr>
          <p:nvPr/>
        </p:nvPicPr>
        <p:blipFill>
          <a:blip r:embed="rId2"/>
          <a:stretch>
            <a:fillRect/>
          </a:stretch>
        </p:blipFill>
        <p:spPr>
          <a:xfrm>
            <a:off x="5965173" y="3878047"/>
            <a:ext cx="6128085" cy="1525957"/>
          </a:xfrm>
          <a:prstGeom prst="rect">
            <a:avLst/>
          </a:prstGeom>
        </p:spPr>
      </p:pic>
      <p:sp>
        <p:nvSpPr>
          <p:cNvPr id="8" name="TextBox 7">
            <a:extLst>
              <a:ext uri="{FF2B5EF4-FFF2-40B4-BE49-F238E27FC236}">
                <a16:creationId xmlns:a16="http://schemas.microsoft.com/office/drawing/2014/main" id="{0302F155-1CF5-42DC-E544-4EC354D72802}"/>
              </a:ext>
            </a:extLst>
          </p:cNvPr>
          <p:cNvSpPr txBox="1"/>
          <p:nvPr/>
        </p:nvSpPr>
        <p:spPr>
          <a:xfrm>
            <a:off x="5965174" y="2822268"/>
            <a:ext cx="6128084" cy="813300"/>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description → affects search snippet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robots → indexing behavior</a:t>
            </a:r>
          </a:p>
        </p:txBody>
      </p:sp>
      <p:pic>
        <p:nvPicPr>
          <p:cNvPr id="9" name="Picture 8">
            <a:extLst>
              <a:ext uri="{FF2B5EF4-FFF2-40B4-BE49-F238E27FC236}">
                <a16:creationId xmlns:a16="http://schemas.microsoft.com/office/drawing/2014/main" id="{8039E8C2-9A67-E2F9-8821-E20138DB166C}"/>
              </a:ext>
            </a:extLst>
          </p:cNvPr>
          <p:cNvPicPr>
            <a:picLocks noChangeAspect="1"/>
          </p:cNvPicPr>
          <p:nvPr/>
        </p:nvPicPr>
        <p:blipFill>
          <a:blip r:embed="rId3"/>
          <a:stretch>
            <a:fillRect/>
          </a:stretch>
        </p:blipFill>
        <p:spPr>
          <a:xfrm>
            <a:off x="98742" y="2965293"/>
            <a:ext cx="5463858" cy="2100115"/>
          </a:xfrm>
          <a:prstGeom prst="rect">
            <a:avLst/>
          </a:prstGeom>
        </p:spPr>
      </p:pic>
    </p:spTree>
    <p:extLst>
      <p:ext uri="{BB962C8B-B14F-4D97-AF65-F5344CB8AC3E}">
        <p14:creationId xmlns:p14="http://schemas.microsoft.com/office/powerpoint/2010/main" val="4193665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464FE-C7F5-749D-ADD7-6AC56267E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7EB00-AF1F-7305-2B49-CEC2723CDB9D}"/>
              </a:ext>
            </a:extLst>
          </p:cNvPr>
          <p:cNvSpPr>
            <a:spLocks noGrp="1"/>
          </p:cNvSpPr>
          <p:nvPr>
            <p:ph type="title"/>
          </p:nvPr>
        </p:nvSpPr>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083499EC-9131-3FE9-5B89-5066838491AB}"/>
              </a:ext>
            </a:extLst>
          </p:cNvPr>
          <p:cNvSpPr>
            <a:spLocks noGrp="1"/>
          </p:cNvSpPr>
          <p:nvPr>
            <p:ph idx="1"/>
          </p:nvPr>
        </p:nvSpPr>
        <p:spPr>
          <a:xfrm>
            <a:off x="805671" y="1488613"/>
            <a:ext cx="8596668" cy="3880773"/>
          </a:xfrm>
        </p:spPr>
        <p:txBody>
          <a:bodyPr>
            <a:normAutofit/>
          </a:bodyPr>
          <a:lstStyle/>
          <a:p>
            <a:r>
              <a:rPr lang="en-US" b="1" dirty="0"/>
              <a:t>Viewport (Mobile Optimization)</a:t>
            </a:r>
            <a:endParaRPr lang="en-US" dirty="0"/>
          </a:p>
        </p:txBody>
      </p:sp>
      <p:sp>
        <p:nvSpPr>
          <p:cNvPr id="8" name="TextBox 7">
            <a:extLst>
              <a:ext uri="{FF2B5EF4-FFF2-40B4-BE49-F238E27FC236}">
                <a16:creationId xmlns:a16="http://schemas.microsoft.com/office/drawing/2014/main" id="{E8C9C2A5-C4FA-2BB2-5C1E-9CB2D999AA71}"/>
              </a:ext>
            </a:extLst>
          </p:cNvPr>
          <p:cNvSpPr txBox="1"/>
          <p:nvPr/>
        </p:nvSpPr>
        <p:spPr>
          <a:xfrm>
            <a:off x="278063" y="4074581"/>
            <a:ext cx="11108266" cy="1448730"/>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dirty="0"/>
              <a:t>Critical for </a:t>
            </a:r>
            <a:r>
              <a:rPr lang="en-US" b="1" dirty="0"/>
              <a:t>responsive design</a:t>
            </a:r>
            <a:r>
              <a:rPr lang="en-US" dirty="0"/>
              <a:t> and Core Web Vitals.</a:t>
            </a:r>
          </a:p>
          <a:p>
            <a:pPr marL="342900" marR="0" lvl="0" indent="-342900">
              <a:lnSpc>
                <a:spcPct val="115000"/>
              </a:lnSpc>
              <a:spcAft>
                <a:spcPts val="800"/>
              </a:spcAft>
              <a:buSzPts val="1000"/>
              <a:buFont typeface="Symbol" panose="05050102010706020507" pitchFamily="18" charset="2"/>
              <a:buChar char=""/>
              <a:tabLst>
                <a:tab pos="457200" algn="l"/>
              </a:tabLst>
            </a:pPr>
            <a:r>
              <a:rPr lang="en-US" dirty="0"/>
              <a:t>The </a:t>
            </a:r>
            <a:r>
              <a:rPr lang="en-US" b="1" dirty="0"/>
              <a:t>viewport meta tag</a:t>
            </a:r>
            <a:r>
              <a:rPr lang="en-US" dirty="0"/>
              <a:t> is a small but crucial piece of HTML code that provides instructions to the browser on how to control the page's dimensions and scaling, which is essential for </a:t>
            </a:r>
            <a:r>
              <a:rPr lang="en-US" b="1" dirty="0"/>
              <a:t>responsive web design</a:t>
            </a:r>
            <a:r>
              <a:rPr lang="en-US" dirty="0"/>
              <a:t> and ensuring a good user experience on mobile devices.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F1690BD-BC51-B4C4-D8C4-0562A1160346}"/>
              </a:ext>
            </a:extLst>
          </p:cNvPr>
          <p:cNvPicPr>
            <a:picLocks noChangeAspect="1"/>
          </p:cNvPicPr>
          <p:nvPr/>
        </p:nvPicPr>
        <p:blipFill>
          <a:blip r:embed="rId3"/>
          <a:stretch>
            <a:fillRect/>
          </a:stretch>
        </p:blipFill>
        <p:spPr>
          <a:xfrm>
            <a:off x="1539950" y="2278806"/>
            <a:ext cx="8404150" cy="1005582"/>
          </a:xfrm>
          <a:prstGeom prst="rect">
            <a:avLst/>
          </a:prstGeom>
        </p:spPr>
      </p:pic>
    </p:spTree>
    <p:extLst>
      <p:ext uri="{BB962C8B-B14F-4D97-AF65-F5344CB8AC3E}">
        <p14:creationId xmlns:p14="http://schemas.microsoft.com/office/powerpoint/2010/main" val="233952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F08F-76C0-7E0A-08FE-E5B61B12F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35E991-D973-4207-8EEE-2E8A5F701830}"/>
              </a:ext>
            </a:extLst>
          </p:cNvPr>
          <p:cNvSpPr>
            <a:spLocks noGrp="1"/>
          </p:cNvSpPr>
          <p:nvPr>
            <p:ph type="title"/>
          </p:nvPr>
        </p:nvSpPr>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D66EF731-78C8-D6F1-55C4-3C51E77CB06C}"/>
              </a:ext>
            </a:extLst>
          </p:cNvPr>
          <p:cNvSpPr>
            <a:spLocks noGrp="1"/>
          </p:cNvSpPr>
          <p:nvPr>
            <p:ph idx="1"/>
          </p:nvPr>
        </p:nvSpPr>
        <p:spPr>
          <a:xfrm>
            <a:off x="805671" y="1488613"/>
            <a:ext cx="8596668" cy="3880773"/>
          </a:xfrm>
        </p:spPr>
        <p:txBody>
          <a:bodyPr>
            <a:normAutofit/>
          </a:bodyPr>
          <a:lstStyle/>
          <a:p>
            <a:r>
              <a:rPr lang="en-US" b="1" dirty="0"/>
              <a:t>Social Sharing Meta Tags</a:t>
            </a:r>
            <a:endParaRPr lang="en-US" dirty="0"/>
          </a:p>
          <a:p>
            <a:r>
              <a:rPr lang="en-US" b="1" dirty="0"/>
              <a:t>Open Graph (Facebook, LinkedIn)</a:t>
            </a:r>
            <a:endParaRPr lang="en-US" dirty="0"/>
          </a:p>
        </p:txBody>
      </p:sp>
      <p:pic>
        <p:nvPicPr>
          <p:cNvPr id="4" name="Picture 3">
            <a:extLst>
              <a:ext uri="{FF2B5EF4-FFF2-40B4-BE49-F238E27FC236}">
                <a16:creationId xmlns:a16="http://schemas.microsoft.com/office/drawing/2014/main" id="{395992D5-3245-6AE3-2EEA-E14B0F2256BF}"/>
              </a:ext>
            </a:extLst>
          </p:cNvPr>
          <p:cNvPicPr>
            <a:picLocks noChangeAspect="1"/>
          </p:cNvPicPr>
          <p:nvPr/>
        </p:nvPicPr>
        <p:blipFill>
          <a:blip r:embed="rId2"/>
          <a:stretch>
            <a:fillRect/>
          </a:stretch>
        </p:blipFill>
        <p:spPr>
          <a:xfrm>
            <a:off x="1165386" y="2707120"/>
            <a:ext cx="8365290" cy="1885546"/>
          </a:xfrm>
          <a:prstGeom prst="rect">
            <a:avLst/>
          </a:prstGeom>
        </p:spPr>
      </p:pic>
    </p:spTree>
    <p:extLst>
      <p:ext uri="{BB962C8B-B14F-4D97-AF65-F5344CB8AC3E}">
        <p14:creationId xmlns:p14="http://schemas.microsoft.com/office/powerpoint/2010/main" val="3707925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1EB27-CE2C-A62F-815E-A865A969E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75D17-D75E-5A2E-F659-F40140E53E33}"/>
              </a:ext>
            </a:extLst>
          </p:cNvPr>
          <p:cNvSpPr>
            <a:spLocks noGrp="1"/>
          </p:cNvSpPr>
          <p:nvPr>
            <p:ph type="title"/>
          </p:nvPr>
        </p:nvSpPr>
        <p:spPr/>
        <p:txBody>
          <a:bodyPr/>
          <a:lstStyle/>
          <a:p>
            <a:r>
              <a:rPr lang="en-US" b="1" dirty="0">
                <a:solidFill>
                  <a:schemeClr val="tx2">
                    <a:lumMod val="75000"/>
                  </a:schemeClr>
                </a:solidFill>
              </a:rPr>
              <a:t>2. Advanced HTML5</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381B37C3-297B-5AA0-BBF6-BCC14DA781EA}"/>
              </a:ext>
            </a:extLst>
          </p:cNvPr>
          <p:cNvSpPr>
            <a:spLocks noGrp="1"/>
          </p:cNvSpPr>
          <p:nvPr>
            <p:ph idx="1"/>
          </p:nvPr>
        </p:nvSpPr>
        <p:spPr>
          <a:xfrm>
            <a:off x="805671" y="1488613"/>
            <a:ext cx="8596668" cy="3880773"/>
          </a:xfrm>
        </p:spPr>
        <p:txBody>
          <a:bodyPr>
            <a:normAutofit/>
          </a:bodyPr>
          <a:lstStyle/>
          <a:p>
            <a:r>
              <a:rPr lang="en-US" b="1" dirty="0"/>
              <a:t>Twitter Cards</a:t>
            </a:r>
            <a:endParaRPr lang="en-US" dirty="0"/>
          </a:p>
        </p:txBody>
      </p:sp>
      <p:pic>
        <p:nvPicPr>
          <p:cNvPr id="5" name="Picture 4">
            <a:extLst>
              <a:ext uri="{FF2B5EF4-FFF2-40B4-BE49-F238E27FC236}">
                <a16:creationId xmlns:a16="http://schemas.microsoft.com/office/drawing/2014/main" id="{A089D70C-8F77-8240-DB01-B027A93C244C}"/>
              </a:ext>
            </a:extLst>
          </p:cNvPr>
          <p:cNvPicPr>
            <a:picLocks noChangeAspect="1"/>
          </p:cNvPicPr>
          <p:nvPr/>
        </p:nvPicPr>
        <p:blipFill>
          <a:blip r:embed="rId2"/>
          <a:stretch>
            <a:fillRect/>
          </a:stretch>
        </p:blipFill>
        <p:spPr>
          <a:xfrm>
            <a:off x="1576563" y="2668504"/>
            <a:ext cx="8212373" cy="1919538"/>
          </a:xfrm>
          <a:prstGeom prst="rect">
            <a:avLst/>
          </a:prstGeom>
        </p:spPr>
      </p:pic>
    </p:spTree>
    <p:extLst>
      <p:ext uri="{BB962C8B-B14F-4D97-AF65-F5344CB8AC3E}">
        <p14:creationId xmlns:p14="http://schemas.microsoft.com/office/powerpoint/2010/main" val="172727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8F41E-66AD-1FED-4C12-892A00EE05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B6FF53-F2D3-9E14-D09A-98DC39D5B7A1}"/>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69FE7E24-3E5F-5507-F44E-02FC783154A7}"/>
              </a:ext>
            </a:extLst>
          </p:cNvPr>
          <p:cNvSpPr>
            <a:spLocks noGrp="1"/>
          </p:cNvSpPr>
          <p:nvPr>
            <p:ph idx="1"/>
          </p:nvPr>
        </p:nvSpPr>
        <p:spPr>
          <a:xfrm>
            <a:off x="805671" y="1488613"/>
            <a:ext cx="8596668" cy="3880773"/>
          </a:xfrm>
        </p:spPr>
        <p:txBody>
          <a:bodyPr>
            <a:normAutofit lnSpcReduction="10000"/>
          </a:bodyPr>
          <a:lstStyle/>
          <a:p>
            <a:r>
              <a:rPr lang="en-US" b="1" dirty="0"/>
              <a:t>1. HTML5 Form Elements</a:t>
            </a:r>
            <a:endParaRPr lang="en-US" dirty="0"/>
          </a:p>
          <a:p>
            <a:r>
              <a:rPr lang="en-US" dirty="0"/>
              <a:t>HTML5 introduced </a:t>
            </a:r>
            <a:r>
              <a:rPr lang="en-US" b="1" dirty="0"/>
              <a:t>powerful built-in form controls</a:t>
            </a:r>
            <a:r>
              <a:rPr lang="en-US" dirty="0"/>
              <a:t> that reduce JavaScript dependency.</a:t>
            </a:r>
          </a:p>
          <a:p>
            <a:r>
              <a:rPr lang="en-US" b="1" dirty="0"/>
              <a:t>Core Form Elements</a:t>
            </a:r>
            <a:endParaRPr lang="en-US" dirty="0"/>
          </a:p>
          <a:p>
            <a:pPr lvl="1"/>
            <a:r>
              <a:rPr lang="en-US" dirty="0"/>
              <a:t>&lt;form&gt; – Form container</a:t>
            </a:r>
          </a:p>
          <a:p>
            <a:pPr lvl="1"/>
            <a:r>
              <a:rPr lang="en-US" dirty="0"/>
              <a:t>&lt;label&gt; – Accessible field labeling</a:t>
            </a:r>
          </a:p>
          <a:p>
            <a:pPr lvl="1"/>
            <a:r>
              <a:rPr lang="en-US" dirty="0"/>
              <a:t>&lt;input&gt; – Multiple input types</a:t>
            </a:r>
          </a:p>
          <a:p>
            <a:pPr lvl="1"/>
            <a:r>
              <a:rPr lang="en-US" dirty="0"/>
              <a:t>&lt;</a:t>
            </a:r>
            <a:r>
              <a:rPr lang="en-US" dirty="0" err="1"/>
              <a:t>textarea</a:t>
            </a:r>
            <a:r>
              <a:rPr lang="en-US" dirty="0"/>
              <a:t>&gt; – Multi-line text</a:t>
            </a:r>
          </a:p>
          <a:p>
            <a:pPr lvl="1"/>
            <a:r>
              <a:rPr lang="en-US" dirty="0"/>
              <a:t>&lt;select&gt; / &lt;option&gt; / &lt;</a:t>
            </a:r>
            <a:r>
              <a:rPr lang="en-US" dirty="0" err="1"/>
              <a:t>optgroup</a:t>
            </a:r>
            <a:r>
              <a:rPr lang="en-US" dirty="0"/>
              <a:t>&gt;</a:t>
            </a:r>
          </a:p>
          <a:p>
            <a:pPr lvl="1"/>
            <a:r>
              <a:rPr lang="en-US" dirty="0"/>
              <a:t>&lt;button&gt; – Submit / reset / custom actions</a:t>
            </a:r>
          </a:p>
          <a:p>
            <a:pPr lvl="1"/>
            <a:r>
              <a:rPr lang="en-US" dirty="0"/>
              <a:t>&lt;</a:t>
            </a:r>
            <a:r>
              <a:rPr lang="en-US" dirty="0" err="1"/>
              <a:t>fieldset</a:t>
            </a:r>
            <a:r>
              <a:rPr lang="en-US" dirty="0"/>
              <a:t>&gt; / &lt;legend&gt; – Group related fields</a:t>
            </a:r>
          </a:p>
        </p:txBody>
      </p:sp>
    </p:spTree>
    <p:extLst>
      <p:ext uri="{BB962C8B-B14F-4D97-AF65-F5344CB8AC3E}">
        <p14:creationId xmlns:p14="http://schemas.microsoft.com/office/powerpoint/2010/main" val="435432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B3D0-AA46-68A7-4046-63A266251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40797-3F77-2FC0-5C76-347339A16EB8}"/>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1DC2E3FB-DE0D-2810-8949-9A9EA8DB6F46}"/>
              </a:ext>
            </a:extLst>
          </p:cNvPr>
          <p:cNvSpPr>
            <a:spLocks noGrp="1"/>
          </p:cNvSpPr>
          <p:nvPr>
            <p:ph idx="1"/>
          </p:nvPr>
        </p:nvSpPr>
        <p:spPr>
          <a:xfrm>
            <a:off x="805671" y="1488613"/>
            <a:ext cx="8596668" cy="3880773"/>
          </a:xfrm>
        </p:spPr>
        <p:txBody>
          <a:bodyPr>
            <a:normAutofit/>
          </a:bodyPr>
          <a:lstStyle/>
          <a:p>
            <a:r>
              <a:rPr lang="en-US" b="1" dirty="0"/>
              <a:t>Best Practice</a:t>
            </a:r>
            <a:endParaRPr lang="en-US" dirty="0"/>
          </a:p>
          <a:p>
            <a:r>
              <a:rPr lang="en-US" dirty="0"/>
              <a:t>&lt;label for="email"&gt;Email&lt;/label&gt;</a:t>
            </a:r>
          </a:p>
          <a:p>
            <a:r>
              <a:rPr lang="en-US" dirty="0"/>
              <a:t>&lt;input id="email" name="email" type="email"&gt;</a:t>
            </a:r>
          </a:p>
          <a:p>
            <a:pPr lvl="1"/>
            <a:r>
              <a:rPr lang="en-US" dirty="0"/>
              <a:t>✔ Improves usability</a:t>
            </a:r>
            <a:br>
              <a:rPr lang="en-US" dirty="0"/>
            </a:br>
            <a:r>
              <a:rPr lang="en-US" dirty="0"/>
              <a:t>✔ Required for accessibility</a:t>
            </a:r>
            <a:br>
              <a:rPr lang="en-US" dirty="0"/>
            </a:br>
            <a:r>
              <a:rPr lang="en-US" dirty="0"/>
              <a:t>✔ Helps screen readers</a:t>
            </a:r>
          </a:p>
        </p:txBody>
      </p:sp>
    </p:spTree>
    <p:extLst>
      <p:ext uri="{BB962C8B-B14F-4D97-AF65-F5344CB8AC3E}">
        <p14:creationId xmlns:p14="http://schemas.microsoft.com/office/powerpoint/2010/main" val="3390289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9A788-289D-E951-0592-1F9FE6C16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3A80A5-30FB-A627-57AC-0AE558C07552}"/>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EEAA6732-7606-A79A-BF21-B1193A7A7CF4}"/>
              </a:ext>
            </a:extLst>
          </p:cNvPr>
          <p:cNvSpPr>
            <a:spLocks noGrp="1"/>
          </p:cNvSpPr>
          <p:nvPr>
            <p:ph idx="1"/>
          </p:nvPr>
        </p:nvSpPr>
        <p:spPr>
          <a:xfrm>
            <a:off x="805671" y="1488613"/>
            <a:ext cx="8596668" cy="3880773"/>
          </a:xfrm>
        </p:spPr>
        <p:txBody>
          <a:bodyPr>
            <a:normAutofit/>
          </a:bodyPr>
          <a:lstStyle/>
          <a:p>
            <a:r>
              <a:rPr lang="en-US" b="1" dirty="0"/>
              <a:t>Input Types (Advanced Overview) </a:t>
            </a:r>
          </a:p>
          <a:p>
            <a:r>
              <a:rPr lang="en-US" dirty="0"/>
              <a:t>HTML5 input types provide </a:t>
            </a:r>
            <a:r>
              <a:rPr lang="en-US" b="1" dirty="0"/>
              <a:t>built-in validation, keyboards, and UX improvements</a:t>
            </a:r>
            <a:r>
              <a:rPr lang="en-US" dirty="0"/>
              <a:t>.</a:t>
            </a:r>
          </a:p>
          <a:p>
            <a:r>
              <a:rPr lang="en-US" b="1" dirty="0"/>
              <a:t>Common Input Types</a:t>
            </a:r>
            <a:endParaRPr lang="en-US" dirty="0"/>
          </a:p>
          <a:p>
            <a:endParaRPr lang="en-US" b="1" dirty="0"/>
          </a:p>
        </p:txBody>
      </p:sp>
      <p:graphicFrame>
        <p:nvGraphicFramePr>
          <p:cNvPr id="6" name="Table 5">
            <a:extLst>
              <a:ext uri="{FF2B5EF4-FFF2-40B4-BE49-F238E27FC236}">
                <a16:creationId xmlns:a16="http://schemas.microsoft.com/office/drawing/2014/main" id="{E84F2557-4504-87D7-3B64-C9144E170C8D}"/>
              </a:ext>
            </a:extLst>
          </p:cNvPr>
          <p:cNvGraphicFramePr>
            <a:graphicFrameLocks noGrp="1"/>
          </p:cNvGraphicFramePr>
          <p:nvPr>
            <p:extLst>
              <p:ext uri="{D42A27DB-BD31-4B8C-83A1-F6EECF244321}">
                <p14:modId xmlns:p14="http://schemas.microsoft.com/office/powerpoint/2010/main" val="566735841"/>
              </p:ext>
            </p:extLst>
          </p:nvPr>
        </p:nvGraphicFramePr>
        <p:xfrm>
          <a:off x="805670" y="3033713"/>
          <a:ext cx="10725930" cy="3457575"/>
        </p:xfrm>
        <a:graphic>
          <a:graphicData uri="http://schemas.openxmlformats.org/drawingml/2006/table">
            <a:tbl>
              <a:tblPr firstRow="1" firstCol="1" bandRow="1">
                <a:tableStyleId>{5C22544A-7EE6-4342-B048-85BDC9FD1C3A}</a:tableStyleId>
              </a:tblPr>
              <a:tblGrid>
                <a:gridCol w="5362965">
                  <a:extLst>
                    <a:ext uri="{9D8B030D-6E8A-4147-A177-3AD203B41FA5}">
                      <a16:colId xmlns:a16="http://schemas.microsoft.com/office/drawing/2014/main" val="2739849860"/>
                    </a:ext>
                  </a:extLst>
                </a:gridCol>
                <a:gridCol w="5362965">
                  <a:extLst>
                    <a:ext uri="{9D8B030D-6E8A-4147-A177-3AD203B41FA5}">
                      <a16:colId xmlns:a16="http://schemas.microsoft.com/office/drawing/2014/main" val="1805936829"/>
                    </a:ext>
                  </a:extLst>
                </a:gridCol>
              </a:tblGrid>
              <a:tr h="291316">
                <a:tc>
                  <a:txBody>
                    <a:bodyPr/>
                    <a:lstStyle/>
                    <a:p>
                      <a:pPr marL="0" marR="0">
                        <a:lnSpc>
                          <a:spcPct val="115000"/>
                        </a:lnSpc>
                        <a:spcAft>
                          <a:spcPts val="800"/>
                        </a:spcAft>
                        <a:buNone/>
                      </a:pPr>
                      <a:r>
                        <a:rPr lang="en-US" sz="1800" kern="100">
                          <a:effectLst/>
                        </a:rPr>
                        <a:t>Type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Purpose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924725125"/>
                  </a:ext>
                </a:extLst>
              </a:tr>
              <a:tr h="291316">
                <a:tc>
                  <a:txBody>
                    <a:bodyPr/>
                    <a:lstStyle/>
                    <a:p>
                      <a:pPr marL="0" marR="0">
                        <a:lnSpc>
                          <a:spcPct val="115000"/>
                        </a:lnSpc>
                        <a:spcAft>
                          <a:spcPts val="800"/>
                        </a:spcAft>
                        <a:buNone/>
                      </a:pPr>
                      <a:r>
                        <a:rPr lang="en-US" sz="1800" kern="100">
                          <a:effectLst/>
                        </a:rPr>
                        <a:t>email</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Valid email format</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812945364"/>
                  </a:ext>
                </a:extLst>
              </a:tr>
              <a:tr h="291316">
                <a:tc>
                  <a:txBody>
                    <a:bodyPr/>
                    <a:lstStyle/>
                    <a:p>
                      <a:pPr marL="0" marR="0">
                        <a:lnSpc>
                          <a:spcPct val="115000"/>
                        </a:lnSpc>
                        <a:spcAft>
                          <a:spcPts val="800"/>
                        </a:spcAft>
                        <a:buNone/>
                      </a:pPr>
                      <a:r>
                        <a:rPr lang="en-US" sz="1800" kern="100">
                          <a:effectLst/>
                        </a:rPr>
                        <a:t>password</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Masked input</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45281691"/>
                  </a:ext>
                </a:extLst>
              </a:tr>
              <a:tr h="291316">
                <a:tc>
                  <a:txBody>
                    <a:bodyPr/>
                    <a:lstStyle/>
                    <a:p>
                      <a:pPr marL="0" marR="0">
                        <a:lnSpc>
                          <a:spcPct val="115000"/>
                        </a:lnSpc>
                        <a:spcAft>
                          <a:spcPts val="800"/>
                        </a:spcAft>
                        <a:buNone/>
                      </a:pPr>
                      <a:r>
                        <a:rPr lang="en-US" sz="1800" kern="100" dirty="0">
                          <a:effectLst/>
                        </a:rPr>
                        <a:t>number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Numeric input</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431922509"/>
                  </a:ext>
                </a:extLst>
              </a:tr>
              <a:tr h="291316">
                <a:tc>
                  <a:txBody>
                    <a:bodyPr/>
                    <a:lstStyle/>
                    <a:p>
                      <a:pPr marL="0" marR="0">
                        <a:lnSpc>
                          <a:spcPct val="115000"/>
                        </a:lnSpc>
                        <a:spcAft>
                          <a:spcPts val="800"/>
                        </a:spcAft>
                        <a:buNone/>
                      </a:pPr>
                      <a:r>
                        <a:rPr lang="en-US" sz="1800" kern="100">
                          <a:effectLst/>
                        </a:rPr>
                        <a:t>tel</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Phone keypad</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923739999"/>
                  </a:ext>
                </a:extLst>
              </a:tr>
              <a:tr h="291316">
                <a:tc>
                  <a:txBody>
                    <a:bodyPr/>
                    <a:lstStyle/>
                    <a:p>
                      <a:pPr marL="0" marR="0">
                        <a:lnSpc>
                          <a:spcPct val="115000"/>
                        </a:lnSpc>
                        <a:spcAft>
                          <a:spcPts val="800"/>
                        </a:spcAft>
                        <a:buNone/>
                      </a:pPr>
                      <a:r>
                        <a:rPr lang="en-US" sz="1800" kern="100" dirty="0" err="1">
                          <a:effectLst/>
                        </a:rPr>
                        <a:t>url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URL validation</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785583887"/>
                  </a:ext>
                </a:extLst>
              </a:tr>
              <a:tr h="291316">
                <a:tc>
                  <a:txBody>
                    <a:bodyPr/>
                    <a:lstStyle/>
                    <a:p>
                      <a:pPr marL="0" marR="0">
                        <a:lnSpc>
                          <a:spcPct val="115000"/>
                        </a:lnSpc>
                        <a:spcAft>
                          <a:spcPts val="800"/>
                        </a:spcAft>
                        <a:buNone/>
                      </a:pPr>
                      <a:r>
                        <a:rPr lang="en-US" sz="1800" kern="100">
                          <a:effectLst/>
                        </a:rPr>
                        <a:t>date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Date picker</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622672462"/>
                  </a:ext>
                </a:extLst>
              </a:tr>
              <a:tr h="291316">
                <a:tc>
                  <a:txBody>
                    <a:bodyPr/>
                    <a:lstStyle/>
                    <a:p>
                      <a:pPr marL="0" marR="0">
                        <a:lnSpc>
                          <a:spcPct val="115000"/>
                        </a:lnSpc>
                        <a:spcAft>
                          <a:spcPts val="800"/>
                        </a:spcAft>
                        <a:buNone/>
                      </a:pPr>
                      <a:r>
                        <a:rPr lang="en-US" sz="1800" kern="100">
                          <a:effectLst/>
                        </a:rPr>
                        <a:t>range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Slider input</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796769680"/>
                  </a:ext>
                </a:extLst>
              </a:tr>
              <a:tr h="291316">
                <a:tc>
                  <a:txBody>
                    <a:bodyPr/>
                    <a:lstStyle/>
                    <a:p>
                      <a:pPr marL="0" marR="0">
                        <a:lnSpc>
                          <a:spcPct val="115000"/>
                        </a:lnSpc>
                        <a:spcAft>
                          <a:spcPts val="800"/>
                        </a:spcAft>
                        <a:buNone/>
                      </a:pPr>
                      <a:r>
                        <a:rPr lang="en-US" sz="1800" kern="100">
                          <a:effectLst/>
                        </a:rPr>
                        <a:t>file</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File upload</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05973756"/>
                  </a:ext>
                </a:extLst>
              </a:tr>
              <a:tr h="291316">
                <a:tc>
                  <a:txBody>
                    <a:bodyPr/>
                    <a:lstStyle/>
                    <a:p>
                      <a:pPr marL="0" marR="0">
                        <a:lnSpc>
                          <a:spcPct val="115000"/>
                        </a:lnSpc>
                        <a:spcAft>
                          <a:spcPts val="800"/>
                        </a:spcAft>
                        <a:buNone/>
                      </a:pPr>
                      <a:r>
                        <a:rPr lang="en-US" sz="1800" kern="100">
                          <a:effectLst/>
                        </a:rPr>
                        <a:t>color</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a:effectLst/>
                        </a:rPr>
                        <a:t>Color picker</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066257345"/>
                  </a:ext>
                </a:extLst>
              </a:tr>
              <a:tr h="291316">
                <a:tc>
                  <a:txBody>
                    <a:bodyPr/>
                    <a:lstStyle/>
                    <a:p>
                      <a:pPr marL="0" marR="0">
                        <a:lnSpc>
                          <a:spcPct val="115000"/>
                        </a:lnSpc>
                        <a:spcAft>
                          <a:spcPts val="800"/>
                        </a:spcAft>
                        <a:buNone/>
                      </a:pPr>
                      <a:r>
                        <a:rPr lang="en-US" sz="1800" kern="100">
                          <a:effectLst/>
                        </a:rPr>
                        <a:t>search</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800" kern="100" dirty="0">
                          <a:effectLst/>
                        </a:rPr>
                        <a:t>Search field</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53129271"/>
                  </a:ext>
                </a:extLst>
              </a:tr>
            </a:tbl>
          </a:graphicData>
        </a:graphic>
      </p:graphicFrame>
    </p:spTree>
    <p:extLst>
      <p:ext uri="{BB962C8B-B14F-4D97-AF65-F5344CB8AC3E}">
        <p14:creationId xmlns:p14="http://schemas.microsoft.com/office/powerpoint/2010/main" val="3064496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11443-2287-3803-ABB1-EA353ADCF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AFBD4B-72FF-09EE-C924-F8FF762B97E1}"/>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5218E631-AFE2-BF8E-D3FE-DD07BEB36026}"/>
              </a:ext>
            </a:extLst>
          </p:cNvPr>
          <p:cNvSpPr>
            <a:spLocks noGrp="1"/>
          </p:cNvSpPr>
          <p:nvPr>
            <p:ph idx="1"/>
          </p:nvPr>
        </p:nvSpPr>
        <p:spPr>
          <a:xfrm>
            <a:off x="805671" y="1488613"/>
            <a:ext cx="8596668" cy="3880773"/>
          </a:xfrm>
        </p:spPr>
        <p:txBody>
          <a:bodyPr>
            <a:normAutofit/>
          </a:bodyPr>
          <a:lstStyle/>
          <a:p>
            <a:r>
              <a:rPr lang="en-US" b="1" dirty="0"/>
              <a:t>Example</a:t>
            </a:r>
            <a:endParaRPr lang="en-US" dirty="0"/>
          </a:p>
          <a:p>
            <a:endParaRPr lang="en-US" b="1" dirty="0"/>
          </a:p>
        </p:txBody>
      </p:sp>
      <p:pic>
        <p:nvPicPr>
          <p:cNvPr id="4" name="Picture 3">
            <a:extLst>
              <a:ext uri="{FF2B5EF4-FFF2-40B4-BE49-F238E27FC236}">
                <a16:creationId xmlns:a16="http://schemas.microsoft.com/office/drawing/2014/main" id="{16705415-B3E8-DB7C-A569-9E17DF7C32B7}"/>
              </a:ext>
            </a:extLst>
          </p:cNvPr>
          <p:cNvPicPr>
            <a:picLocks noChangeAspect="1"/>
          </p:cNvPicPr>
          <p:nvPr/>
        </p:nvPicPr>
        <p:blipFill>
          <a:blip r:embed="rId2"/>
          <a:stretch>
            <a:fillRect/>
          </a:stretch>
        </p:blipFill>
        <p:spPr>
          <a:xfrm>
            <a:off x="3388644" y="1758615"/>
            <a:ext cx="5414712" cy="2406539"/>
          </a:xfrm>
          <a:prstGeom prst="rect">
            <a:avLst/>
          </a:prstGeom>
        </p:spPr>
      </p:pic>
      <p:sp>
        <p:nvSpPr>
          <p:cNvPr id="7" name="TextBox 6">
            <a:extLst>
              <a:ext uri="{FF2B5EF4-FFF2-40B4-BE49-F238E27FC236}">
                <a16:creationId xmlns:a16="http://schemas.microsoft.com/office/drawing/2014/main" id="{5893E504-8215-1481-3C95-C5BC00949010}"/>
              </a:ext>
            </a:extLst>
          </p:cNvPr>
          <p:cNvSpPr txBox="1"/>
          <p:nvPr/>
        </p:nvSpPr>
        <p:spPr>
          <a:xfrm>
            <a:off x="805671" y="4315921"/>
            <a:ext cx="6128084" cy="1655581"/>
          </a:xfrm>
          <a:prstGeom prst="rect">
            <a:avLst/>
          </a:prstGeom>
          <a:noFill/>
        </p:spPr>
        <p:txBody>
          <a:bodyPr wrap="square">
            <a:spAutoFit/>
          </a:bodyPr>
          <a:lstStyle/>
          <a:p>
            <a:pPr marL="0" marR="0">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Benefits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Automatic validation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Mobile-optimized keyboards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Consistent UX across browsers</a:t>
            </a:r>
          </a:p>
        </p:txBody>
      </p:sp>
    </p:spTree>
    <p:extLst>
      <p:ext uri="{BB962C8B-B14F-4D97-AF65-F5344CB8AC3E}">
        <p14:creationId xmlns:p14="http://schemas.microsoft.com/office/powerpoint/2010/main" val="3366442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C8C43-24DB-D916-3E96-278106F9ED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A68B0-1CE7-D42A-4885-E8406A84F28E}"/>
              </a:ext>
            </a:extLst>
          </p:cNvPr>
          <p:cNvSpPr>
            <a:spLocks noGrp="1"/>
          </p:cNvSpPr>
          <p:nvPr>
            <p:ph type="title"/>
          </p:nvPr>
        </p:nvSpPr>
        <p:spPr/>
        <p:txBody>
          <a:bodyPr/>
          <a:lstStyle/>
          <a:p>
            <a:r>
              <a:rPr lang="en-US" b="1" dirty="0">
                <a:solidFill>
                  <a:schemeClr val="tx2">
                    <a:lumMod val="75000"/>
                  </a:schemeClr>
                </a:solidFill>
              </a:rPr>
              <a:t>1. ServiceNow Fundamentals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30EE73FC-9075-DDAF-7D89-336039526BC4}"/>
              </a:ext>
            </a:extLst>
          </p:cNvPr>
          <p:cNvSpPr>
            <a:spLocks noGrp="1"/>
          </p:cNvSpPr>
          <p:nvPr>
            <p:ph idx="1"/>
          </p:nvPr>
        </p:nvSpPr>
        <p:spPr>
          <a:xfrm>
            <a:off x="1103312" y="1639445"/>
            <a:ext cx="8946541" cy="4195481"/>
          </a:xfrm>
        </p:spPr>
        <p:txBody>
          <a:bodyPr>
            <a:normAutofit/>
          </a:bodyPr>
          <a:lstStyle/>
          <a:p>
            <a:r>
              <a:rPr lang="en-US" b="1" dirty="0"/>
              <a:t>What is ServiceNow?</a:t>
            </a:r>
            <a:br>
              <a:rPr lang="en-US" b="1" dirty="0"/>
            </a:br>
            <a:r>
              <a:rPr lang="en-US" dirty="0"/>
              <a:t>ServiceNow is a reusable platform, its definition changes depending on the user role.</a:t>
            </a:r>
          </a:p>
          <a:p>
            <a:r>
              <a:rPr lang="en-US" b="1" dirty="0"/>
              <a:t>Customer service agent </a:t>
            </a:r>
            <a:r>
              <a:rPr lang="en-US" dirty="0"/>
              <a:t>they will likely tell you that ServiceNow is a ticketing tool providing the ability to record and resolve customer requests (Ticketing Tools)</a:t>
            </a:r>
          </a:p>
          <a:p>
            <a:r>
              <a:rPr lang="en-US" b="1" dirty="0"/>
              <a:t>IT platform support team</a:t>
            </a:r>
            <a:r>
              <a:rPr lang="en-US" dirty="0"/>
              <a:t> might define ServiceNow a Configuration management tool that keeps track of hardware and software (CMDB)</a:t>
            </a:r>
          </a:p>
          <a:p>
            <a:r>
              <a:rPr lang="en-US" dirty="0"/>
              <a:t>If you ask from the </a:t>
            </a:r>
            <a:r>
              <a:rPr lang="en-US" b="1" dirty="0"/>
              <a:t>development team </a:t>
            </a:r>
            <a:r>
              <a:rPr lang="en-US" dirty="0"/>
              <a:t>they would say that ServiceNow is a cloud-based development environment (Development Platform)</a:t>
            </a:r>
          </a:p>
        </p:txBody>
      </p:sp>
      <p:sp>
        <p:nvSpPr>
          <p:cNvPr id="6" name="Rectangle 3">
            <a:extLst>
              <a:ext uri="{FF2B5EF4-FFF2-40B4-BE49-F238E27FC236}">
                <a16:creationId xmlns:a16="http://schemas.microsoft.com/office/drawing/2014/main" id="{1C88C3A5-A243-0CA0-6880-D03390BDC5F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ServiceNow is a </a:t>
            </a:r>
            <a:r>
              <a:rPr kumimoji="0" lang="en-US" altLang="en-US" sz="1800" b="1" i="0" u="none" strike="noStrike" cap="none" normalizeH="0" baseline="0">
                <a:ln>
                  <a:noFill/>
                </a:ln>
                <a:solidFill>
                  <a:schemeClr val="tx1"/>
                </a:solidFill>
                <a:effectLst/>
                <a:latin typeface="Arial" panose="020B0604020202020204" pitchFamily="34" charset="0"/>
              </a:rPr>
              <a:t>versatile platform</a:t>
            </a:r>
            <a:r>
              <a:rPr kumimoji="0" lang="en-US" altLang="en-US" sz="1800" b="0" i="0" u="none" strike="noStrike" cap="none" normalizeH="0" baseline="0">
                <a:ln>
                  <a:noFill/>
                </a:ln>
                <a:solidFill>
                  <a:schemeClr val="tx1"/>
                </a:solidFill>
                <a:effectLst/>
                <a:latin typeface="Arial" panose="020B0604020202020204" pitchFamily="34" charset="0"/>
              </a:rPr>
              <a:t>, its definition changes depending on the </a:t>
            </a:r>
            <a:r>
              <a:rPr kumimoji="0" lang="en-US" altLang="en-US" sz="1800" b="1" i="0" u="none" strike="noStrike" cap="none" normalizeH="0" baseline="0">
                <a:ln>
                  <a:noFill/>
                </a:ln>
                <a:solidFill>
                  <a:schemeClr val="tx1"/>
                </a:solidFill>
                <a:effectLst/>
                <a:latin typeface="Arial" panose="020B0604020202020204" pitchFamily="34" charset="0"/>
              </a:rPr>
              <a:t>user role</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4012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wipe(down)">
                                      <p:cBhvr>
                                        <p:cTn id="49" dur="580">
                                          <p:stCondLst>
                                            <p:cond delay="0"/>
                                          </p:stCondLst>
                                        </p:cTn>
                                        <p:tgtEl>
                                          <p:spTgt spid="3">
                                            <p:txEl>
                                              <p:pRg st="2" end="2"/>
                                            </p:txEl>
                                          </p:spTgt>
                                        </p:tgtEl>
                                      </p:cBhvr>
                                    </p:animEffect>
                                    <p:anim calcmode="lin" valueType="num">
                                      <p:cBhvr>
                                        <p:cTn id="5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2" end="2"/>
                                            </p:txEl>
                                          </p:spTgt>
                                        </p:tgtEl>
                                      </p:cBhvr>
                                      <p:to x="100000" y="60000"/>
                                    </p:animScale>
                                    <p:animScale>
                                      <p:cBhvr>
                                        <p:cTn id="56" dur="166" decel="50000">
                                          <p:stCondLst>
                                            <p:cond delay="676"/>
                                          </p:stCondLst>
                                        </p:cTn>
                                        <p:tgtEl>
                                          <p:spTgt spid="3">
                                            <p:txEl>
                                              <p:pRg st="2" end="2"/>
                                            </p:txEl>
                                          </p:spTgt>
                                        </p:tgtEl>
                                      </p:cBhvr>
                                      <p:to x="100000" y="100000"/>
                                    </p:animScale>
                                    <p:animScale>
                                      <p:cBhvr>
                                        <p:cTn id="57" dur="26">
                                          <p:stCondLst>
                                            <p:cond delay="1312"/>
                                          </p:stCondLst>
                                        </p:cTn>
                                        <p:tgtEl>
                                          <p:spTgt spid="3">
                                            <p:txEl>
                                              <p:pRg st="2" end="2"/>
                                            </p:txEl>
                                          </p:spTgt>
                                        </p:tgtEl>
                                      </p:cBhvr>
                                      <p:to x="100000" y="80000"/>
                                    </p:animScale>
                                    <p:animScale>
                                      <p:cBhvr>
                                        <p:cTn id="58" dur="166" decel="50000">
                                          <p:stCondLst>
                                            <p:cond delay="1338"/>
                                          </p:stCondLst>
                                        </p:cTn>
                                        <p:tgtEl>
                                          <p:spTgt spid="3">
                                            <p:txEl>
                                              <p:pRg st="2" end="2"/>
                                            </p:txEl>
                                          </p:spTgt>
                                        </p:tgtEl>
                                      </p:cBhvr>
                                      <p:to x="100000" y="100000"/>
                                    </p:animScale>
                                    <p:animScale>
                                      <p:cBhvr>
                                        <p:cTn id="59" dur="26">
                                          <p:stCondLst>
                                            <p:cond delay="1642"/>
                                          </p:stCondLst>
                                        </p:cTn>
                                        <p:tgtEl>
                                          <p:spTgt spid="3">
                                            <p:txEl>
                                              <p:pRg st="2" end="2"/>
                                            </p:txEl>
                                          </p:spTgt>
                                        </p:tgtEl>
                                      </p:cBhvr>
                                      <p:to x="100000" y="90000"/>
                                    </p:animScale>
                                    <p:animScale>
                                      <p:cBhvr>
                                        <p:cTn id="60" dur="166" decel="50000">
                                          <p:stCondLst>
                                            <p:cond delay="1668"/>
                                          </p:stCondLst>
                                        </p:cTn>
                                        <p:tgtEl>
                                          <p:spTgt spid="3">
                                            <p:txEl>
                                              <p:pRg st="2" end="2"/>
                                            </p:txEl>
                                          </p:spTgt>
                                        </p:tgtEl>
                                      </p:cBhvr>
                                      <p:to x="100000" y="100000"/>
                                    </p:animScale>
                                    <p:animScale>
                                      <p:cBhvr>
                                        <p:cTn id="61" dur="26">
                                          <p:stCondLst>
                                            <p:cond delay="1808"/>
                                          </p:stCondLst>
                                        </p:cTn>
                                        <p:tgtEl>
                                          <p:spTgt spid="3">
                                            <p:txEl>
                                              <p:pRg st="2" end="2"/>
                                            </p:txEl>
                                          </p:spTgt>
                                        </p:tgtEl>
                                      </p:cBhvr>
                                      <p:to x="100000" y="95000"/>
                                    </p:animScale>
                                    <p:animScale>
                                      <p:cBhvr>
                                        <p:cTn id="62" dur="166" decel="50000">
                                          <p:stCondLst>
                                            <p:cond delay="1834"/>
                                          </p:stCondLst>
                                        </p:cTn>
                                        <p:tgtEl>
                                          <p:spTgt spid="3">
                                            <p:txEl>
                                              <p:pRg st="2" end="2"/>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grpId="0" nodeType="click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wipe(down)">
                                      <p:cBhvr>
                                        <p:cTn id="67" dur="580">
                                          <p:stCondLst>
                                            <p:cond delay="0"/>
                                          </p:stCondLst>
                                        </p:cTn>
                                        <p:tgtEl>
                                          <p:spTgt spid="3">
                                            <p:txEl>
                                              <p:pRg st="3" end="3"/>
                                            </p:txEl>
                                          </p:spTgt>
                                        </p:tgtEl>
                                      </p:cBhvr>
                                    </p:animEffect>
                                    <p:anim calcmode="lin" valueType="num">
                                      <p:cBhvr>
                                        <p:cTn id="6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3">
                                            <p:txEl>
                                              <p:pRg st="3" end="3"/>
                                            </p:txEl>
                                          </p:spTgt>
                                        </p:tgtEl>
                                      </p:cBhvr>
                                      <p:to x="100000" y="60000"/>
                                    </p:animScale>
                                    <p:animScale>
                                      <p:cBhvr>
                                        <p:cTn id="74" dur="166" decel="50000">
                                          <p:stCondLst>
                                            <p:cond delay="676"/>
                                          </p:stCondLst>
                                        </p:cTn>
                                        <p:tgtEl>
                                          <p:spTgt spid="3">
                                            <p:txEl>
                                              <p:pRg st="3" end="3"/>
                                            </p:txEl>
                                          </p:spTgt>
                                        </p:tgtEl>
                                      </p:cBhvr>
                                      <p:to x="100000" y="100000"/>
                                    </p:animScale>
                                    <p:animScale>
                                      <p:cBhvr>
                                        <p:cTn id="75" dur="26">
                                          <p:stCondLst>
                                            <p:cond delay="1312"/>
                                          </p:stCondLst>
                                        </p:cTn>
                                        <p:tgtEl>
                                          <p:spTgt spid="3">
                                            <p:txEl>
                                              <p:pRg st="3" end="3"/>
                                            </p:txEl>
                                          </p:spTgt>
                                        </p:tgtEl>
                                      </p:cBhvr>
                                      <p:to x="100000" y="80000"/>
                                    </p:animScale>
                                    <p:animScale>
                                      <p:cBhvr>
                                        <p:cTn id="76" dur="166" decel="50000">
                                          <p:stCondLst>
                                            <p:cond delay="1338"/>
                                          </p:stCondLst>
                                        </p:cTn>
                                        <p:tgtEl>
                                          <p:spTgt spid="3">
                                            <p:txEl>
                                              <p:pRg st="3" end="3"/>
                                            </p:txEl>
                                          </p:spTgt>
                                        </p:tgtEl>
                                      </p:cBhvr>
                                      <p:to x="100000" y="100000"/>
                                    </p:animScale>
                                    <p:animScale>
                                      <p:cBhvr>
                                        <p:cTn id="77" dur="26">
                                          <p:stCondLst>
                                            <p:cond delay="1642"/>
                                          </p:stCondLst>
                                        </p:cTn>
                                        <p:tgtEl>
                                          <p:spTgt spid="3">
                                            <p:txEl>
                                              <p:pRg st="3" end="3"/>
                                            </p:txEl>
                                          </p:spTgt>
                                        </p:tgtEl>
                                      </p:cBhvr>
                                      <p:to x="100000" y="90000"/>
                                    </p:animScale>
                                    <p:animScale>
                                      <p:cBhvr>
                                        <p:cTn id="78" dur="166" decel="50000">
                                          <p:stCondLst>
                                            <p:cond delay="1668"/>
                                          </p:stCondLst>
                                        </p:cTn>
                                        <p:tgtEl>
                                          <p:spTgt spid="3">
                                            <p:txEl>
                                              <p:pRg st="3" end="3"/>
                                            </p:txEl>
                                          </p:spTgt>
                                        </p:tgtEl>
                                      </p:cBhvr>
                                      <p:to x="100000" y="100000"/>
                                    </p:animScale>
                                    <p:animScale>
                                      <p:cBhvr>
                                        <p:cTn id="79" dur="26">
                                          <p:stCondLst>
                                            <p:cond delay="1808"/>
                                          </p:stCondLst>
                                        </p:cTn>
                                        <p:tgtEl>
                                          <p:spTgt spid="3">
                                            <p:txEl>
                                              <p:pRg st="3" end="3"/>
                                            </p:txEl>
                                          </p:spTgt>
                                        </p:tgtEl>
                                      </p:cBhvr>
                                      <p:to x="100000" y="95000"/>
                                    </p:animScale>
                                    <p:animScale>
                                      <p:cBhvr>
                                        <p:cTn id="80"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80E8-95E4-B3D8-864B-95AC8AEF2E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A5430-06CE-67EF-F29D-CB653F5C5C42}"/>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41B513AF-3700-DDAC-3F43-3783DD32EED9}"/>
              </a:ext>
            </a:extLst>
          </p:cNvPr>
          <p:cNvSpPr>
            <a:spLocks noGrp="1"/>
          </p:cNvSpPr>
          <p:nvPr>
            <p:ph idx="1"/>
          </p:nvPr>
        </p:nvSpPr>
        <p:spPr>
          <a:xfrm>
            <a:off x="805670" y="1488613"/>
            <a:ext cx="10102961" cy="3880773"/>
          </a:xfrm>
        </p:spPr>
        <p:txBody>
          <a:bodyPr>
            <a:normAutofit/>
          </a:bodyPr>
          <a:lstStyle/>
          <a:p>
            <a:r>
              <a:rPr lang="en-US" b="1" dirty="0"/>
              <a:t>Native Validation</a:t>
            </a:r>
          </a:p>
          <a:p>
            <a:pPr lvl="1"/>
            <a:r>
              <a:rPr lang="en-US" dirty="0"/>
              <a:t>HTML5 provides </a:t>
            </a:r>
            <a:r>
              <a:rPr lang="en-US" b="1" dirty="0"/>
              <a:t>constraint validation API</a:t>
            </a:r>
            <a:r>
              <a:rPr lang="en-US" dirty="0"/>
              <a:t> — no JavaScript required for basic rules.</a:t>
            </a:r>
          </a:p>
          <a:p>
            <a:r>
              <a:rPr lang="en-US" b="1" dirty="0"/>
              <a:t>Common Validation Attributes</a:t>
            </a:r>
            <a:endParaRPr lang="en-US" dirty="0"/>
          </a:p>
          <a:p>
            <a:pPr lvl="1"/>
            <a:r>
              <a:rPr lang="en-US" dirty="0"/>
              <a:t>required</a:t>
            </a:r>
          </a:p>
          <a:p>
            <a:pPr lvl="1"/>
            <a:r>
              <a:rPr lang="en-US" dirty="0"/>
              <a:t>min / max</a:t>
            </a:r>
          </a:p>
          <a:p>
            <a:pPr lvl="1"/>
            <a:r>
              <a:rPr lang="en-US" dirty="0" err="1"/>
              <a:t>minlength</a:t>
            </a:r>
            <a:r>
              <a:rPr lang="en-US" dirty="0"/>
              <a:t> / </a:t>
            </a:r>
            <a:r>
              <a:rPr lang="en-US" dirty="0" err="1"/>
              <a:t>maxlength</a:t>
            </a:r>
            <a:endParaRPr lang="en-US" dirty="0"/>
          </a:p>
          <a:p>
            <a:pPr lvl="1"/>
            <a:r>
              <a:rPr lang="en-US" dirty="0"/>
              <a:t>pattern</a:t>
            </a:r>
          </a:p>
          <a:p>
            <a:pPr lvl="1"/>
            <a:r>
              <a:rPr lang="en-US" dirty="0"/>
              <a:t>step</a:t>
            </a:r>
          </a:p>
          <a:p>
            <a:pPr lvl="1"/>
            <a:r>
              <a:rPr lang="en-US" dirty="0" err="1"/>
              <a:t>readonly</a:t>
            </a:r>
            <a:r>
              <a:rPr lang="en-US" dirty="0"/>
              <a:t> / disabled</a:t>
            </a:r>
          </a:p>
          <a:p>
            <a:endParaRPr lang="en-US" dirty="0"/>
          </a:p>
          <a:p>
            <a:endParaRPr lang="en-US" dirty="0"/>
          </a:p>
          <a:p>
            <a:endParaRPr lang="en-US" b="1" dirty="0"/>
          </a:p>
        </p:txBody>
      </p:sp>
    </p:spTree>
    <p:extLst>
      <p:ext uri="{BB962C8B-B14F-4D97-AF65-F5344CB8AC3E}">
        <p14:creationId xmlns:p14="http://schemas.microsoft.com/office/powerpoint/2010/main" val="4241038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F20E9-3735-A06C-1672-92EA361E2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6B2D8-527C-CD8E-0227-8AC0070A235C}"/>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53A7262D-ABAD-45E1-DBAE-DE6C77FFFCF4}"/>
              </a:ext>
            </a:extLst>
          </p:cNvPr>
          <p:cNvSpPr>
            <a:spLocks noGrp="1"/>
          </p:cNvSpPr>
          <p:nvPr>
            <p:ph idx="1"/>
          </p:nvPr>
        </p:nvSpPr>
        <p:spPr>
          <a:xfrm>
            <a:off x="805670" y="1488613"/>
            <a:ext cx="10102961" cy="3880773"/>
          </a:xfrm>
        </p:spPr>
        <p:txBody>
          <a:bodyPr>
            <a:normAutofit/>
          </a:bodyPr>
          <a:lstStyle/>
          <a:p>
            <a:r>
              <a:rPr lang="en-US" b="1" dirty="0"/>
              <a:t>Example</a:t>
            </a:r>
            <a:endParaRPr lang="en-US" dirty="0"/>
          </a:p>
        </p:txBody>
      </p:sp>
      <p:pic>
        <p:nvPicPr>
          <p:cNvPr id="4" name="Picture 3">
            <a:extLst>
              <a:ext uri="{FF2B5EF4-FFF2-40B4-BE49-F238E27FC236}">
                <a16:creationId xmlns:a16="http://schemas.microsoft.com/office/drawing/2014/main" id="{5DE04C39-F4AA-D542-FCBD-60BCAC722C24}"/>
              </a:ext>
            </a:extLst>
          </p:cNvPr>
          <p:cNvPicPr>
            <a:picLocks noChangeAspect="1"/>
          </p:cNvPicPr>
          <p:nvPr/>
        </p:nvPicPr>
        <p:blipFill>
          <a:blip r:embed="rId2"/>
          <a:stretch>
            <a:fillRect/>
          </a:stretch>
        </p:blipFill>
        <p:spPr>
          <a:xfrm>
            <a:off x="4975668" y="2094335"/>
            <a:ext cx="5128461" cy="3407265"/>
          </a:xfrm>
          <a:prstGeom prst="rect">
            <a:avLst/>
          </a:prstGeom>
        </p:spPr>
      </p:pic>
    </p:spTree>
    <p:extLst>
      <p:ext uri="{BB962C8B-B14F-4D97-AF65-F5344CB8AC3E}">
        <p14:creationId xmlns:p14="http://schemas.microsoft.com/office/powerpoint/2010/main" val="1171655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01201-AE5E-6BAA-4669-39F9E3ABE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1C7B7A-D8E9-B409-9F09-0848A4ED7ED0}"/>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9FB8DB19-0839-1AC1-EDD7-1860BC083721}"/>
              </a:ext>
            </a:extLst>
          </p:cNvPr>
          <p:cNvSpPr>
            <a:spLocks noGrp="1"/>
          </p:cNvSpPr>
          <p:nvPr>
            <p:ph idx="1"/>
          </p:nvPr>
        </p:nvSpPr>
        <p:spPr>
          <a:xfrm>
            <a:off x="805670" y="1488613"/>
            <a:ext cx="10102961" cy="3880773"/>
          </a:xfrm>
        </p:spPr>
        <p:txBody>
          <a:bodyPr>
            <a:normAutofit/>
          </a:bodyPr>
          <a:lstStyle/>
          <a:p>
            <a:r>
              <a:rPr lang="en-US" b="1" dirty="0"/>
              <a:t>4. Accessibility in Forms (Critical)</a:t>
            </a:r>
            <a:endParaRPr lang="en-US" dirty="0"/>
          </a:p>
          <a:p>
            <a:r>
              <a:rPr lang="en-US" dirty="0"/>
              <a:t>Forms are </a:t>
            </a:r>
            <a:r>
              <a:rPr lang="en-US" b="1" dirty="0"/>
              <a:t>one of the biggest accessibility failure points</a:t>
            </a:r>
            <a:r>
              <a:rPr lang="en-US" dirty="0"/>
              <a:t>.</a:t>
            </a:r>
          </a:p>
          <a:p>
            <a:r>
              <a:rPr lang="en-US" b="1" dirty="0"/>
              <a:t>1. Proper Labeling</a:t>
            </a:r>
            <a:endParaRPr lang="en-US" dirty="0"/>
          </a:p>
          <a:p>
            <a:pPr lvl="1"/>
            <a:r>
              <a:rPr lang="en-US" dirty="0"/>
              <a:t>Every input must have a &lt;label&gt;</a:t>
            </a:r>
          </a:p>
          <a:p>
            <a:pPr lvl="1"/>
            <a:r>
              <a:rPr lang="en-US" dirty="0"/>
              <a:t>Use for + id</a:t>
            </a:r>
          </a:p>
          <a:p>
            <a:pPr lvl="1"/>
            <a:r>
              <a:rPr lang="en-US" dirty="0"/>
              <a:t>Avoid placeholder-only labels</a:t>
            </a:r>
          </a:p>
          <a:p>
            <a:endParaRPr lang="en-US" dirty="0"/>
          </a:p>
        </p:txBody>
      </p:sp>
      <p:pic>
        <p:nvPicPr>
          <p:cNvPr id="4" name="Picture 3">
            <a:extLst>
              <a:ext uri="{FF2B5EF4-FFF2-40B4-BE49-F238E27FC236}">
                <a16:creationId xmlns:a16="http://schemas.microsoft.com/office/drawing/2014/main" id="{9601DBB4-E6ED-65A0-7B3B-5C331DAB3AB3}"/>
              </a:ext>
            </a:extLst>
          </p:cNvPr>
          <p:cNvPicPr>
            <a:picLocks noChangeAspect="1"/>
          </p:cNvPicPr>
          <p:nvPr/>
        </p:nvPicPr>
        <p:blipFill>
          <a:blip r:embed="rId2"/>
          <a:stretch>
            <a:fillRect/>
          </a:stretch>
        </p:blipFill>
        <p:spPr>
          <a:xfrm>
            <a:off x="5076573" y="2476157"/>
            <a:ext cx="4630565" cy="4266193"/>
          </a:xfrm>
          <a:prstGeom prst="rect">
            <a:avLst/>
          </a:prstGeom>
        </p:spPr>
      </p:pic>
    </p:spTree>
    <p:extLst>
      <p:ext uri="{BB962C8B-B14F-4D97-AF65-F5344CB8AC3E}">
        <p14:creationId xmlns:p14="http://schemas.microsoft.com/office/powerpoint/2010/main" val="1850041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77A5A-0D28-AD95-A536-5AE0C119B7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A3D68-2729-636D-DB14-BC0C726D7D74}"/>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7FD0538F-B0A8-0181-57D6-4321E00E5A62}"/>
              </a:ext>
            </a:extLst>
          </p:cNvPr>
          <p:cNvSpPr>
            <a:spLocks noGrp="1"/>
          </p:cNvSpPr>
          <p:nvPr>
            <p:ph idx="1"/>
          </p:nvPr>
        </p:nvSpPr>
        <p:spPr>
          <a:xfrm>
            <a:off x="805670" y="1488613"/>
            <a:ext cx="10102961" cy="3880773"/>
          </a:xfrm>
        </p:spPr>
        <p:txBody>
          <a:bodyPr>
            <a:normAutofit/>
          </a:bodyPr>
          <a:lstStyle/>
          <a:p>
            <a:r>
              <a:rPr lang="en-US" b="1" dirty="0"/>
              <a:t>2. Grouping Related Fields</a:t>
            </a:r>
            <a:endParaRPr lang="en-US" dirty="0"/>
          </a:p>
        </p:txBody>
      </p:sp>
      <p:pic>
        <p:nvPicPr>
          <p:cNvPr id="5" name="Picture 4">
            <a:extLst>
              <a:ext uri="{FF2B5EF4-FFF2-40B4-BE49-F238E27FC236}">
                <a16:creationId xmlns:a16="http://schemas.microsoft.com/office/drawing/2014/main" id="{A2E3BAD3-0F68-9840-BE9F-F574CCB24052}"/>
              </a:ext>
            </a:extLst>
          </p:cNvPr>
          <p:cNvPicPr>
            <a:picLocks noChangeAspect="1"/>
          </p:cNvPicPr>
          <p:nvPr/>
        </p:nvPicPr>
        <p:blipFill>
          <a:blip r:embed="rId2"/>
          <a:stretch>
            <a:fillRect/>
          </a:stretch>
        </p:blipFill>
        <p:spPr>
          <a:xfrm>
            <a:off x="4652460" y="1712244"/>
            <a:ext cx="4956760" cy="2622177"/>
          </a:xfrm>
          <a:prstGeom prst="rect">
            <a:avLst/>
          </a:prstGeom>
        </p:spPr>
      </p:pic>
      <p:sp>
        <p:nvSpPr>
          <p:cNvPr id="7" name="TextBox 6">
            <a:extLst>
              <a:ext uri="{FF2B5EF4-FFF2-40B4-BE49-F238E27FC236}">
                <a16:creationId xmlns:a16="http://schemas.microsoft.com/office/drawing/2014/main" id="{25617777-3688-1110-1EE0-13D4F2AF99DD}"/>
              </a:ext>
            </a:extLst>
          </p:cNvPr>
          <p:cNvSpPr txBox="1"/>
          <p:nvPr/>
        </p:nvSpPr>
        <p:spPr>
          <a:xfrm>
            <a:off x="1171073" y="4977227"/>
            <a:ext cx="6128084" cy="392159"/>
          </a:xfrm>
          <a:prstGeom prst="rect">
            <a:avLst/>
          </a:prstGeom>
          <a:noFill/>
        </p:spPr>
        <p:txBody>
          <a:bodyPr wrap="square">
            <a:spAutoFit/>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Helps screen readers understand context.</a:t>
            </a:r>
          </a:p>
        </p:txBody>
      </p:sp>
    </p:spTree>
    <p:extLst>
      <p:ext uri="{BB962C8B-B14F-4D97-AF65-F5344CB8AC3E}">
        <p14:creationId xmlns:p14="http://schemas.microsoft.com/office/powerpoint/2010/main" val="4249308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01015-48CA-4323-0ED8-E25A0951D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A94CE-F7C0-7AA4-C87D-169561AF3C8D}"/>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907594D8-E041-3F2F-C18A-946333B4030A}"/>
              </a:ext>
            </a:extLst>
          </p:cNvPr>
          <p:cNvSpPr>
            <a:spLocks noGrp="1"/>
          </p:cNvSpPr>
          <p:nvPr>
            <p:ph idx="1"/>
          </p:nvPr>
        </p:nvSpPr>
        <p:spPr>
          <a:xfrm>
            <a:off x="805670" y="1488613"/>
            <a:ext cx="10102961" cy="3880773"/>
          </a:xfrm>
        </p:spPr>
        <p:txBody>
          <a:bodyPr>
            <a:normAutofit/>
          </a:bodyPr>
          <a:lstStyle/>
          <a:p>
            <a:r>
              <a:rPr lang="en-US" b="1" dirty="0"/>
              <a:t>3. Error Messages (Accessible)</a:t>
            </a:r>
            <a:endParaRPr lang="en-US" dirty="0"/>
          </a:p>
          <a:p>
            <a:pPr lvl="1"/>
            <a:r>
              <a:rPr lang="en-US" dirty="0"/>
              <a:t>Errors must be </a:t>
            </a:r>
            <a:r>
              <a:rPr lang="en-US" b="1" dirty="0"/>
              <a:t>programmatically associated</a:t>
            </a:r>
            <a:endParaRPr lang="en-US" dirty="0"/>
          </a:p>
          <a:p>
            <a:pPr lvl="1"/>
            <a:r>
              <a:rPr lang="en-US" dirty="0"/>
              <a:t>Use aria-</a:t>
            </a:r>
            <a:r>
              <a:rPr lang="en-US" dirty="0" err="1"/>
              <a:t>describedby</a:t>
            </a:r>
            <a:endParaRPr lang="en-US" dirty="0"/>
          </a:p>
          <a:p>
            <a:pPr lvl="1"/>
            <a:r>
              <a:rPr lang="en-US" dirty="0"/>
              <a:t>Announce errors with aria-live</a:t>
            </a:r>
          </a:p>
        </p:txBody>
      </p:sp>
      <p:pic>
        <p:nvPicPr>
          <p:cNvPr id="4" name="Picture 3">
            <a:extLst>
              <a:ext uri="{FF2B5EF4-FFF2-40B4-BE49-F238E27FC236}">
                <a16:creationId xmlns:a16="http://schemas.microsoft.com/office/drawing/2014/main" id="{62C94A59-9D26-2C1C-415D-4CCF2985B4B5}"/>
              </a:ext>
            </a:extLst>
          </p:cNvPr>
          <p:cNvPicPr>
            <a:picLocks noChangeAspect="1"/>
          </p:cNvPicPr>
          <p:nvPr/>
        </p:nvPicPr>
        <p:blipFill>
          <a:blip r:embed="rId2"/>
          <a:stretch>
            <a:fillRect/>
          </a:stretch>
        </p:blipFill>
        <p:spPr>
          <a:xfrm>
            <a:off x="4563929" y="3141745"/>
            <a:ext cx="6473038" cy="2440907"/>
          </a:xfrm>
          <a:prstGeom prst="rect">
            <a:avLst/>
          </a:prstGeom>
        </p:spPr>
      </p:pic>
    </p:spTree>
    <p:extLst>
      <p:ext uri="{BB962C8B-B14F-4D97-AF65-F5344CB8AC3E}">
        <p14:creationId xmlns:p14="http://schemas.microsoft.com/office/powerpoint/2010/main" val="2739579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B1F61-E365-91E7-9E8C-9A3B2060D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9E4B0-C026-DC72-7D2A-3DA22E222178}"/>
              </a:ext>
            </a:extLst>
          </p:cNvPr>
          <p:cNvSpPr>
            <a:spLocks noGrp="1"/>
          </p:cNvSpPr>
          <p:nvPr>
            <p:ph type="title"/>
          </p:nvPr>
        </p:nvSpPr>
        <p:spPr/>
        <p:txBody>
          <a:bodyPr/>
          <a:lstStyle/>
          <a:p>
            <a:r>
              <a:rPr lang="en-US" b="1" dirty="0">
                <a:solidFill>
                  <a:schemeClr val="tx2">
                    <a:lumMod val="75000"/>
                  </a:schemeClr>
                </a:solidFill>
              </a:rPr>
              <a:t>3. Forms &amp; Validations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972B34FB-7C8F-BE3D-940A-ABB771D4777F}"/>
              </a:ext>
            </a:extLst>
          </p:cNvPr>
          <p:cNvSpPr>
            <a:spLocks noGrp="1"/>
          </p:cNvSpPr>
          <p:nvPr>
            <p:ph idx="1"/>
          </p:nvPr>
        </p:nvSpPr>
        <p:spPr>
          <a:xfrm>
            <a:off x="805670" y="1488613"/>
            <a:ext cx="10102961" cy="3880773"/>
          </a:xfrm>
        </p:spPr>
        <p:txBody>
          <a:bodyPr>
            <a:normAutofit/>
          </a:bodyPr>
          <a:lstStyle/>
          <a:p>
            <a:r>
              <a:rPr lang="en-US" b="1" dirty="0"/>
              <a:t>4. Keyboard Navigation</a:t>
            </a:r>
            <a:endParaRPr lang="en-US" dirty="0"/>
          </a:p>
          <a:p>
            <a:pPr lvl="1"/>
            <a:r>
              <a:rPr lang="en-US" dirty="0"/>
              <a:t>All fields reachable via Tab</a:t>
            </a:r>
          </a:p>
          <a:p>
            <a:pPr lvl="1"/>
            <a:r>
              <a:rPr lang="en-US" dirty="0"/>
              <a:t>No keyboard traps</a:t>
            </a:r>
          </a:p>
          <a:p>
            <a:pPr lvl="1"/>
            <a:r>
              <a:rPr lang="en-US" dirty="0"/>
              <a:t>Visible focus styles</a:t>
            </a:r>
          </a:p>
          <a:p>
            <a:r>
              <a:rPr lang="en-US" b="1" dirty="0"/>
              <a:t>5. Required Fields</a:t>
            </a:r>
            <a:endParaRPr lang="en-US" dirty="0"/>
          </a:p>
          <a:p>
            <a:pPr lvl="1"/>
            <a:r>
              <a:rPr lang="en-US" dirty="0"/>
              <a:t>Use required attribute</a:t>
            </a:r>
          </a:p>
          <a:p>
            <a:pPr lvl="1"/>
            <a:r>
              <a:rPr lang="en-US" dirty="0"/>
              <a:t>Indicate visually </a:t>
            </a:r>
            <a:r>
              <a:rPr lang="en-US" b="1" dirty="0"/>
              <a:t>and</a:t>
            </a:r>
            <a:r>
              <a:rPr lang="en-US" dirty="0"/>
              <a:t> programmatically</a:t>
            </a:r>
          </a:p>
          <a:p>
            <a:pPr lvl="1"/>
            <a:r>
              <a:rPr lang="en-US" dirty="0"/>
              <a:t>Avoid only using color to indicate errors</a:t>
            </a:r>
          </a:p>
          <a:p>
            <a:pPr lvl="1"/>
            <a:endParaRPr lang="en-US" dirty="0"/>
          </a:p>
        </p:txBody>
      </p:sp>
      <p:pic>
        <p:nvPicPr>
          <p:cNvPr id="5" name="Picture 4">
            <a:extLst>
              <a:ext uri="{FF2B5EF4-FFF2-40B4-BE49-F238E27FC236}">
                <a16:creationId xmlns:a16="http://schemas.microsoft.com/office/drawing/2014/main" id="{45FACA91-AA51-9B97-80DB-3932047081DD}"/>
              </a:ext>
            </a:extLst>
          </p:cNvPr>
          <p:cNvPicPr>
            <a:picLocks noChangeAspect="1"/>
          </p:cNvPicPr>
          <p:nvPr/>
        </p:nvPicPr>
        <p:blipFill>
          <a:blip r:embed="rId2"/>
          <a:stretch>
            <a:fillRect/>
          </a:stretch>
        </p:blipFill>
        <p:spPr>
          <a:xfrm>
            <a:off x="7106493" y="1933365"/>
            <a:ext cx="2295845" cy="2991267"/>
          </a:xfrm>
          <a:prstGeom prst="rect">
            <a:avLst/>
          </a:prstGeom>
        </p:spPr>
      </p:pic>
    </p:spTree>
    <p:extLst>
      <p:ext uri="{BB962C8B-B14F-4D97-AF65-F5344CB8AC3E}">
        <p14:creationId xmlns:p14="http://schemas.microsoft.com/office/powerpoint/2010/main" val="959934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C389E-5C27-E157-89A6-9BE5B6D5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2FF4C-B85D-3B33-9258-394FD23CA134}"/>
              </a:ext>
            </a:extLst>
          </p:cNvPr>
          <p:cNvSpPr>
            <a:spLocks noGrp="1"/>
          </p:cNvSpPr>
          <p:nvPr>
            <p:ph type="title"/>
          </p:nvPr>
        </p:nvSpPr>
        <p:spPr/>
        <p:txBody>
          <a:bodyPr/>
          <a:lstStyle/>
          <a:p>
            <a:r>
              <a:rPr lang="en-US" b="1" dirty="0">
                <a:solidFill>
                  <a:schemeClr val="tx2">
                    <a:lumMod val="75000"/>
                  </a:schemeClr>
                </a:solidFill>
              </a:rPr>
              <a:t>4. Multimedia &amp; Performance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22B2F1B5-723A-023A-7994-ABAF426366AE}"/>
              </a:ext>
            </a:extLst>
          </p:cNvPr>
          <p:cNvSpPr>
            <a:spLocks noGrp="1"/>
          </p:cNvSpPr>
          <p:nvPr>
            <p:ph idx="1"/>
          </p:nvPr>
        </p:nvSpPr>
        <p:spPr>
          <a:xfrm>
            <a:off x="805670" y="1488613"/>
            <a:ext cx="10102961" cy="3880773"/>
          </a:xfrm>
        </p:spPr>
        <p:txBody>
          <a:bodyPr>
            <a:normAutofit/>
          </a:bodyPr>
          <a:lstStyle/>
          <a:p>
            <a:r>
              <a:rPr lang="en-US" b="1" dirty="0"/>
              <a:t>1. Audio &amp; Video Tags</a:t>
            </a:r>
            <a:endParaRPr lang="en-US" dirty="0"/>
          </a:p>
          <a:p>
            <a:pPr lvl="1"/>
            <a:r>
              <a:rPr lang="en-US" dirty="0"/>
              <a:t>HTML5 provides </a:t>
            </a:r>
            <a:r>
              <a:rPr lang="en-US" b="1" dirty="0"/>
              <a:t>native media support</a:t>
            </a:r>
            <a:r>
              <a:rPr lang="en-US" dirty="0"/>
              <a:t> without plugins.</a:t>
            </a:r>
          </a:p>
          <a:p>
            <a:pPr lvl="1"/>
            <a:r>
              <a:rPr lang="en-US" b="1" dirty="0"/>
              <a:t>&lt;audio&gt; Tag</a:t>
            </a:r>
            <a:endParaRPr lang="en-US" dirty="0"/>
          </a:p>
        </p:txBody>
      </p:sp>
      <p:pic>
        <p:nvPicPr>
          <p:cNvPr id="4" name="Picture 3">
            <a:extLst>
              <a:ext uri="{FF2B5EF4-FFF2-40B4-BE49-F238E27FC236}">
                <a16:creationId xmlns:a16="http://schemas.microsoft.com/office/drawing/2014/main" id="{B897B144-3242-A03E-46CF-E6EAA95E7B3F}"/>
              </a:ext>
            </a:extLst>
          </p:cNvPr>
          <p:cNvPicPr>
            <a:picLocks noChangeAspect="1"/>
          </p:cNvPicPr>
          <p:nvPr/>
        </p:nvPicPr>
        <p:blipFill>
          <a:blip r:embed="rId2"/>
          <a:stretch>
            <a:fillRect/>
          </a:stretch>
        </p:blipFill>
        <p:spPr>
          <a:xfrm>
            <a:off x="5619498" y="2322558"/>
            <a:ext cx="5417469" cy="1951986"/>
          </a:xfrm>
          <a:prstGeom prst="rect">
            <a:avLst/>
          </a:prstGeom>
        </p:spPr>
      </p:pic>
      <p:sp>
        <p:nvSpPr>
          <p:cNvPr id="6" name="TextBox 5">
            <a:extLst>
              <a:ext uri="{FF2B5EF4-FFF2-40B4-BE49-F238E27FC236}">
                <a16:creationId xmlns:a16="http://schemas.microsoft.com/office/drawing/2014/main" id="{0014501F-4476-2639-E903-0201CA1D87D5}"/>
              </a:ext>
            </a:extLst>
          </p:cNvPr>
          <p:cNvSpPr txBox="1"/>
          <p:nvPr/>
        </p:nvSpPr>
        <p:spPr>
          <a:xfrm>
            <a:off x="677334" y="4535442"/>
            <a:ext cx="6128084" cy="392159"/>
          </a:xfrm>
          <a:prstGeom prst="rect">
            <a:avLst/>
          </a:prstGeom>
          <a:noFill/>
        </p:spPr>
        <p:txBody>
          <a:bodyPr wrap="square">
            <a:spAutoFit/>
          </a:bodyPr>
          <a:lstStyle/>
          <a:p>
            <a:pPr marL="0" marR="0">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&lt;video&gt; Tag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1B97862-D8BA-506D-6853-62F26B8B36D1}"/>
              </a:ext>
            </a:extLst>
          </p:cNvPr>
          <p:cNvPicPr>
            <a:picLocks noChangeAspect="1"/>
          </p:cNvPicPr>
          <p:nvPr/>
        </p:nvPicPr>
        <p:blipFill>
          <a:blip r:embed="rId3"/>
          <a:stretch>
            <a:fillRect/>
          </a:stretch>
        </p:blipFill>
        <p:spPr>
          <a:xfrm>
            <a:off x="3766412" y="4535442"/>
            <a:ext cx="5417469" cy="1999157"/>
          </a:xfrm>
          <a:prstGeom prst="rect">
            <a:avLst/>
          </a:prstGeom>
        </p:spPr>
      </p:pic>
    </p:spTree>
    <p:extLst>
      <p:ext uri="{BB962C8B-B14F-4D97-AF65-F5344CB8AC3E}">
        <p14:creationId xmlns:p14="http://schemas.microsoft.com/office/powerpoint/2010/main" val="2042462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FACF2-22BB-54CA-1298-8882EFF522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99135-ED94-A815-E405-2E0122C206A1}"/>
              </a:ext>
            </a:extLst>
          </p:cNvPr>
          <p:cNvSpPr>
            <a:spLocks noGrp="1"/>
          </p:cNvSpPr>
          <p:nvPr>
            <p:ph type="title"/>
          </p:nvPr>
        </p:nvSpPr>
        <p:spPr/>
        <p:txBody>
          <a:bodyPr/>
          <a:lstStyle/>
          <a:p>
            <a:r>
              <a:rPr lang="en-US" b="1" dirty="0">
                <a:solidFill>
                  <a:schemeClr val="tx2">
                    <a:lumMod val="75000"/>
                  </a:schemeClr>
                </a:solidFill>
              </a:rPr>
              <a:t>4. Multimedia &amp; Performance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54F562E7-A971-2572-BFB6-FB2EAC79D68C}"/>
              </a:ext>
            </a:extLst>
          </p:cNvPr>
          <p:cNvSpPr>
            <a:spLocks noGrp="1"/>
          </p:cNvSpPr>
          <p:nvPr>
            <p:ph idx="1"/>
          </p:nvPr>
        </p:nvSpPr>
        <p:spPr>
          <a:xfrm>
            <a:off x="805670" y="1488613"/>
            <a:ext cx="10102961" cy="3880773"/>
          </a:xfrm>
        </p:spPr>
        <p:txBody>
          <a:bodyPr>
            <a:normAutofit/>
          </a:bodyPr>
          <a:lstStyle/>
          <a:p>
            <a:r>
              <a:rPr lang="en-US" b="1" dirty="0"/>
              <a:t>2. </a:t>
            </a:r>
            <a:r>
              <a:rPr lang="en-US" b="1" dirty="0" err="1"/>
              <a:t>iframe</a:t>
            </a:r>
            <a:r>
              <a:rPr lang="en-US" b="1" dirty="0"/>
              <a:t> </a:t>
            </a:r>
          </a:p>
          <a:p>
            <a:r>
              <a:rPr lang="en-US" dirty="0"/>
              <a:t>&lt;</a:t>
            </a:r>
            <a:r>
              <a:rPr lang="en-US" dirty="0" err="1"/>
              <a:t>iframe</a:t>
            </a:r>
            <a:r>
              <a:rPr lang="en-US" dirty="0"/>
              <a:t>&gt; embeds external content (maps, videos, widgets) — </a:t>
            </a:r>
            <a:r>
              <a:rPr lang="en-US" b="1" dirty="0"/>
              <a:t>use carefully</a:t>
            </a:r>
            <a:r>
              <a:rPr lang="en-US" dirty="0"/>
              <a:t>.</a:t>
            </a:r>
          </a:p>
          <a:p>
            <a:r>
              <a:rPr lang="en-US" b="1" dirty="0"/>
              <a:t>Best Practices</a:t>
            </a:r>
            <a:endParaRPr lang="en-US" dirty="0"/>
          </a:p>
          <a:p>
            <a:pPr lvl="1"/>
            <a:r>
              <a:rPr lang="en-US" dirty="0"/>
              <a:t>Always set title (accessibility)</a:t>
            </a:r>
          </a:p>
          <a:p>
            <a:pPr lvl="1"/>
            <a:r>
              <a:rPr lang="en-US" dirty="0"/>
              <a:t>Use loading="lazy"</a:t>
            </a:r>
          </a:p>
          <a:p>
            <a:pPr lvl="1"/>
            <a:r>
              <a:rPr lang="en-US" dirty="0"/>
              <a:t>Restrict permissions with sandbox</a:t>
            </a:r>
          </a:p>
          <a:p>
            <a:pPr lvl="1"/>
            <a:r>
              <a:rPr lang="en-US" dirty="0"/>
              <a:t>Limit size and usage (</a:t>
            </a:r>
            <a:r>
              <a:rPr lang="en-US" dirty="0" err="1"/>
              <a:t>iframes</a:t>
            </a:r>
            <a:r>
              <a:rPr lang="en-US" dirty="0"/>
              <a:t> are heavy)</a:t>
            </a:r>
          </a:p>
          <a:p>
            <a:endParaRPr lang="en-US" dirty="0"/>
          </a:p>
        </p:txBody>
      </p:sp>
      <p:pic>
        <p:nvPicPr>
          <p:cNvPr id="4" name="Picture 3">
            <a:extLst>
              <a:ext uri="{FF2B5EF4-FFF2-40B4-BE49-F238E27FC236}">
                <a16:creationId xmlns:a16="http://schemas.microsoft.com/office/drawing/2014/main" id="{F64FFF6F-5FC7-F45E-25A2-A3DE235D7D40}"/>
              </a:ext>
            </a:extLst>
          </p:cNvPr>
          <p:cNvPicPr>
            <a:picLocks noChangeAspect="1"/>
          </p:cNvPicPr>
          <p:nvPr/>
        </p:nvPicPr>
        <p:blipFill>
          <a:blip r:embed="rId2"/>
          <a:stretch>
            <a:fillRect/>
          </a:stretch>
        </p:blipFill>
        <p:spPr>
          <a:xfrm>
            <a:off x="5672388" y="3257468"/>
            <a:ext cx="5829801" cy="3082774"/>
          </a:xfrm>
          <a:prstGeom prst="rect">
            <a:avLst/>
          </a:prstGeom>
        </p:spPr>
      </p:pic>
    </p:spTree>
    <p:extLst>
      <p:ext uri="{BB962C8B-B14F-4D97-AF65-F5344CB8AC3E}">
        <p14:creationId xmlns:p14="http://schemas.microsoft.com/office/powerpoint/2010/main" val="571966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876ED-579C-FB3F-41DC-8498987B5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011A5-7FE4-2BC4-EDCC-144004B72A23}"/>
              </a:ext>
            </a:extLst>
          </p:cNvPr>
          <p:cNvSpPr>
            <a:spLocks noGrp="1"/>
          </p:cNvSpPr>
          <p:nvPr>
            <p:ph type="title"/>
          </p:nvPr>
        </p:nvSpPr>
        <p:spPr/>
        <p:txBody>
          <a:bodyPr/>
          <a:lstStyle/>
          <a:p>
            <a:r>
              <a:rPr lang="en-US" b="1" dirty="0">
                <a:solidFill>
                  <a:schemeClr val="tx2">
                    <a:lumMod val="75000"/>
                  </a:schemeClr>
                </a:solidFill>
              </a:rPr>
              <a:t>4. Multimedia &amp; Performance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C4809B26-2348-A643-94D4-7C6AA5088C59}"/>
              </a:ext>
            </a:extLst>
          </p:cNvPr>
          <p:cNvSpPr>
            <a:spLocks noGrp="1"/>
          </p:cNvSpPr>
          <p:nvPr>
            <p:ph idx="1"/>
          </p:nvPr>
        </p:nvSpPr>
        <p:spPr>
          <a:xfrm>
            <a:off x="805670" y="1488613"/>
            <a:ext cx="10102961" cy="3880773"/>
          </a:xfrm>
        </p:spPr>
        <p:txBody>
          <a:bodyPr>
            <a:normAutofit/>
          </a:bodyPr>
          <a:lstStyle/>
          <a:p>
            <a:r>
              <a:rPr lang="en-US" b="1" dirty="0"/>
              <a:t>3. Lazy Loading Images</a:t>
            </a:r>
          </a:p>
          <a:p>
            <a:r>
              <a:rPr lang="en-US" b="1" dirty="0"/>
              <a:t>Benefits</a:t>
            </a:r>
            <a:endParaRPr lang="en-US" dirty="0"/>
          </a:p>
          <a:p>
            <a:pPr lvl="1"/>
            <a:r>
              <a:rPr lang="en-US" dirty="0"/>
              <a:t>Faster initial page load</a:t>
            </a:r>
          </a:p>
          <a:p>
            <a:pPr lvl="1"/>
            <a:r>
              <a:rPr lang="en-US" dirty="0"/>
              <a:t>Reduced bandwidth usage</a:t>
            </a:r>
          </a:p>
          <a:p>
            <a:r>
              <a:rPr lang="en-US" b="1" dirty="0"/>
              <a:t>Best Practices</a:t>
            </a:r>
            <a:endParaRPr lang="en-US" dirty="0"/>
          </a:p>
          <a:p>
            <a:pPr lvl="1"/>
            <a:r>
              <a:rPr lang="en-US" dirty="0"/>
              <a:t>Always include width &amp; height to prevent layout shifts</a:t>
            </a:r>
          </a:p>
          <a:p>
            <a:pPr lvl="1"/>
            <a:r>
              <a:rPr lang="en-US" dirty="0"/>
              <a:t>Combine with responsive images</a:t>
            </a:r>
          </a:p>
          <a:p>
            <a:endParaRPr lang="en-US" dirty="0"/>
          </a:p>
        </p:txBody>
      </p:sp>
      <p:pic>
        <p:nvPicPr>
          <p:cNvPr id="5" name="Picture 4">
            <a:extLst>
              <a:ext uri="{FF2B5EF4-FFF2-40B4-BE49-F238E27FC236}">
                <a16:creationId xmlns:a16="http://schemas.microsoft.com/office/drawing/2014/main" id="{51471CD5-5946-3CB4-ED0A-1F4F4E9D7E8D}"/>
              </a:ext>
            </a:extLst>
          </p:cNvPr>
          <p:cNvPicPr>
            <a:picLocks noChangeAspect="1"/>
          </p:cNvPicPr>
          <p:nvPr/>
        </p:nvPicPr>
        <p:blipFill>
          <a:blip r:embed="rId2"/>
          <a:stretch>
            <a:fillRect/>
          </a:stretch>
        </p:blipFill>
        <p:spPr>
          <a:xfrm>
            <a:off x="3667559" y="5369386"/>
            <a:ext cx="8140525" cy="1320799"/>
          </a:xfrm>
          <a:prstGeom prst="rect">
            <a:avLst/>
          </a:prstGeom>
        </p:spPr>
      </p:pic>
    </p:spTree>
    <p:extLst>
      <p:ext uri="{BB962C8B-B14F-4D97-AF65-F5344CB8AC3E}">
        <p14:creationId xmlns:p14="http://schemas.microsoft.com/office/powerpoint/2010/main" val="1681884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E5B6C-AB6B-C801-42D3-C6A52EBE2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6A906-2537-2CDD-5A62-CFC48BB5900E}"/>
              </a:ext>
            </a:extLst>
          </p:cNvPr>
          <p:cNvSpPr>
            <a:spLocks noGrp="1"/>
          </p:cNvSpPr>
          <p:nvPr>
            <p:ph type="title"/>
          </p:nvPr>
        </p:nvSpPr>
        <p:spPr/>
        <p:txBody>
          <a:bodyPr/>
          <a:lstStyle/>
          <a:p>
            <a:r>
              <a:rPr lang="en-US" b="1" dirty="0">
                <a:solidFill>
                  <a:schemeClr val="tx2">
                    <a:lumMod val="75000"/>
                  </a:schemeClr>
                </a:solidFill>
              </a:rPr>
              <a:t>4. Multimedia &amp; Performance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96D09B97-0136-132C-2C28-9B1E4AA95628}"/>
              </a:ext>
            </a:extLst>
          </p:cNvPr>
          <p:cNvSpPr>
            <a:spLocks noGrp="1"/>
          </p:cNvSpPr>
          <p:nvPr>
            <p:ph idx="1"/>
          </p:nvPr>
        </p:nvSpPr>
        <p:spPr>
          <a:xfrm>
            <a:off x="805670" y="1488613"/>
            <a:ext cx="10102961" cy="3880773"/>
          </a:xfrm>
        </p:spPr>
        <p:txBody>
          <a:bodyPr>
            <a:normAutofit/>
          </a:bodyPr>
          <a:lstStyle/>
          <a:p>
            <a:r>
              <a:rPr lang="en-US" b="1" dirty="0"/>
              <a:t>4. Image Formats (</a:t>
            </a:r>
            <a:r>
              <a:rPr lang="en-US" b="1" dirty="0" err="1"/>
              <a:t>WebP</a:t>
            </a:r>
            <a:r>
              <a:rPr lang="en-US" b="1" dirty="0"/>
              <a:t>, SVG)</a:t>
            </a:r>
          </a:p>
          <a:p>
            <a:r>
              <a:rPr lang="en-US" dirty="0"/>
              <a:t>Choosing the right format has a </a:t>
            </a:r>
            <a:r>
              <a:rPr lang="en-US" b="1" dirty="0"/>
              <a:t>huge impact on performance</a:t>
            </a:r>
          </a:p>
          <a:p>
            <a:r>
              <a:rPr lang="en-US" b="1" dirty="0" err="1"/>
              <a:t>WebP</a:t>
            </a:r>
            <a:endParaRPr lang="en-US" dirty="0"/>
          </a:p>
          <a:p>
            <a:pPr lvl="1"/>
            <a:r>
              <a:rPr lang="en-US" dirty="0"/>
              <a:t>Modern raster image format</a:t>
            </a:r>
          </a:p>
          <a:p>
            <a:pPr lvl="1"/>
            <a:r>
              <a:rPr lang="en-US" dirty="0"/>
              <a:t>~25–35% smaller than JPEG/PNG</a:t>
            </a:r>
          </a:p>
          <a:p>
            <a:pPr lvl="1"/>
            <a:r>
              <a:rPr lang="en-US" dirty="0"/>
              <a:t>Supports transparency &amp; animation</a:t>
            </a:r>
          </a:p>
          <a:p>
            <a:r>
              <a:rPr lang="en-US" dirty="0"/>
              <a:t>✔ Best for photos</a:t>
            </a:r>
            <a:br>
              <a:rPr lang="en-US" dirty="0"/>
            </a:br>
            <a:r>
              <a:rPr lang="en-US" dirty="0"/>
              <a:t>✔ Great compression</a:t>
            </a:r>
            <a:br>
              <a:rPr lang="en-US" dirty="0"/>
            </a:br>
            <a:r>
              <a:rPr lang="en-US" dirty="0"/>
              <a:t>✔ Wide browser support</a:t>
            </a:r>
          </a:p>
          <a:p>
            <a:endParaRPr lang="en-US" dirty="0"/>
          </a:p>
        </p:txBody>
      </p:sp>
      <p:pic>
        <p:nvPicPr>
          <p:cNvPr id="4" name="Picture 3">
            <a:extLst>
              <a:ext uri="{FF2B5EF4-FFF2-40B4-BE49-F238E27FC236}">
                <a16:creationId xmlns:a16="http://schemas.microsoft.com/office/drawing/2014/main" id="{08962982-ADDA-62C5-E37E-9F537D88985B}"/>
              </a:ext>
            </a:extLst>
          </p:cNvPr>
          <p:cNvPicPr>
            <a:picLocks noChangeAspect="1"/>
          </p:cNvPicPr>
          <p:nvPr/>
        </p:nvPicPr>
        <p:blipFill>
          <a:blip r:embed="rId3"/>
          <a:stretch>
            <a:fillRect/>
          </a:stretch>
        </p:blipFill>
        <p:spPr>
          <a:xfrm>
            <a:off x="6464967" y="4261853"/>
            <a:ext cx="5114721" cy="1613442"/>
          </a:xfrm>
          <a:prstGeom prst="rect">
            <a:avLst/>
          </a:prstGeom>
        </p:spPr>
      </p:pic>
    </p:spTree>
    <p:extLst>
      <p:ext uri="{BB962C8B-B14F-4D97-AF65-F5344CB8AC3E}">
        <p14:creationId xmlns:p14="http://schemas.microsoft.com/office/powerpoint/2010/main" val="33871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FF089-70F4-C285-3C26-C6863BA7EC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95650-01D1-4A5F-81D9-5E5B971F0970}"/>
              </a:ext>
            </a:extLst>
          </p:cNvPr>
          <p:cNvSpPr>
            <a:spLocks noGrp="1"/>
          </p:cNvSpPr>
          <p:nvPr>
            <p:ph type="title"/>
          </p:nvPr>
        </p:nvSpPr>
        <p:spPr/>
        <p:txBody>
          <a:bodyPr/>
          <a:lstStyle/>
          <a:p>
            <a:r>
              <a:rPr lang="en-US" b="1" dirty="0">
                <a:solidFill>
                  <a:schemeClr val="tx2">
                    <a:lumMod val="75000"/>
                  </a:schemeClr>
                </a:solidFill>
              </a:rPr>
              <a:t>1. ServiceNow Fundamentals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B42C69C2-CA6B-F68A-B3B2-8E2FD02D7CDE}"/>
              </a:ext>
            </a:extLst>
          </p:cNvPr>
          <p:cNvSpPr>
            <a:spLocks noGrp="1"/>
          </p:cNvSpPr>
          <p:nvPr>
            <p:ph idx="1"/>
          </p:nvPr>
        </p:nvSpPr>
        <p:spPr>
          <a:xfrm>
            <a:off x="1103312" y="1639445"/>
            <a:ext cx="8946541" cy="4195481"/>
          </a:xfrm>
        </p:spPr>
        <p:txBody>
          <a:bodyPr>
            <a:normAutofit/>
          </a:bodyPr>
          <a:lstStyle/>
          <a:p>
            <a:r>
              <a:rPr lang="en-US" dirty="0"/>
              <a:t>What is ServiceNow?</a:t>
            </a:r>
          </a:p>
          <a:p>
            <a:r>
              <a:rPr lang="en-US" dirty="0"/>
              <a:t>ServiceNow is a cloud-based technology platform built to deliver common IT services.</a:t>
            </a:r>
          </a:p>
        </p:txBody>
      </p:sp>
      <p:pic>
        <p:nvPicPr>
          <p:cNvPr id="6" name="Picture 5">
            <a:extLst>
              <a:ext uri="{FF2B5EF4-FFF2-40B4-BE49-F238E27FC236}">
                <a16:creationId xmlns:a16="http://schemas.microsoft.com/office/drawing/2014/main" id="{6D13D527-CFBD-A4D6-E494-6D8E4F5368F3}"/>
              </a:ext>
            </a:extLst>
          </p:cNvPr>
          <p:cNvPicPr>
            <a:picLocks noChangeAspect="1"/>
          </p:cNvPicPr>
          <p:nvPr/>
        </p:nvPicPr>
        <p:blipFill>
          <a:blip r:embed="rId2"/>
          <a:stretch>
            <a:fillRect/>
          </a:stretch>
        </p:blipFill>
        <p:spPr>
          <a:xfrm>
            <a:off x="1759727" y="2638308"/>
            <a:ext cx="6972084" cy="3196618"/>
          </a:xfrm>
          <a:prstGeom prst="rect">
            <a:avLst/>
          </a:prstGeom>
        </p:spPr>
      </p:pic>
    </p:spTree>
    <p:extLst>
      <p:ext uri="{BB962C8B-B14F-4D97-AF65-F5344CB8AC3E}">
        <p14:creationId xmlns:p14="http://schemas.microsoft.com/office/powerpoint/2010/main" val="1788250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92D61-5FA0-AD14-D194-8B81C42B2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4F7DB-6009-C26C-263A-38086A5FEDE6}"/>
              </a:ext>
            </a:extLst>
          </p:cNvPr>
          <p:cNvSpPr>
            <a:spLocks noGrp="1"/>
          </p:cNvSpPr>
          <p:nvPr>
            <p:ph type="title"/>
          </p:nvPr>
        </p:nvSpPr>
        <p:spPr/>
        <p:txBody>
          <a:bodyPr/>
          <a:lstStyle/>
          <a:p>
            <a:r>
              <a:rPr lang="en-US" b="1" dirty="0">
                <a:solidFill>
                  <a:schemeClr val="tx2">
                    <a:lumMod val="75000"/>
                  </a:schemeClr>
                </a:solidFill>
              </a:rPr>
              <a:t>4. Multimedia &amp; Performance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A2B96489-4E47-0D30-58F4-163B90F999E3}"/>
              </a:ext>
            </a:extLst>
          </p:cNvPr>
          <p:cNvSpPr>
            <a:spLocks noGrp="1"/>
          </p:cNvSpPr>
          <p:nvPr>
            <p:ph idx="1"/>
          </p:nvPr>
        </p:nvSpPr>
        <p:spPr>
          <a:xfrm>
            <a:off x="805670" y="1488613"/>
            <a:ext cx="10102961" cy="3880773"/>
          </a:xfrm>
        </p:spPr>
        <p:txBody>
          <a:bodyPr>
            <a:normAutofit/>
          </a:bodyPr>
          <a:lstStyle/>
          <a:p>
            <a:r>
              <a:rPr lang="en-US" b="1" dirty="0"/>
              <a:t>4. Image Formats (</a:t>
            </a:r>
            <a:r>
              <a:rPr lang="en-US" b="1" dirty="0" err="1"/>
              <a:t>WebP</a:t>
            </a:r>
            <a:r>
              <a:rPr lang="en-US" b="1" dirty="0"/>
              <a:t>, SVG)</a:t>
            </a:r>
          </a:p>
          <a:p>
            <a:r>
              <a:rPr lang="en-US" b="1" dirty="0"/>
              <a:t>SVG</a:t>
            </a:r>
            <a:endParaRPr lang="en-US" dirty="0"/>
          </a:p>
          <a:p>
            <a:pPr lvl="1"/>
            <a:r>
              <a:rPr lang="en-US" dirty="0"/>
              <a:t>Vector-based</a:t>
            </a:r>
          </a:p>
          <a:p>
            <a:pPr lvl="1"/>
            <a:r>
              <a:rPr lang="en-US" dirty="0"/>
              <a:t>Infinitely scalable</a:t>
            </a:r>
          </a:p>
          <a:p>
            <a:pPr lvl="1"/>
            <a:r>
              <a:rPr lang="en-US" dirty="0"/>
              <a:t>Very small file size for icons &amp; logos</a:t>
            </a:r>
          </a:p>
          <a:p>
            <a:pPr lvl="1"/>
            <a:r>
              <a:rPr lang="en-US" dirty="0"/>
              <a:t>&lt;</a:t>
            </a:r>
            <a:r>
              <a:rPr lang="en-US" dirty="0" err="1"/>
              <a:t>svg</a:t>
            </a:r>
            <a:r>
              <a:rPr lang="en-US" dirty="0"/>
              <a:t> width="24" height="24" aria-hidden="true"&gt;</a:t>
            </a:r>
          </a:p>
          <a:p>
            <a:pPr lvl="1"/>
            <a:r>
              <a:rPr lang="en-US" dirty="0"/>
              <a:t>  ...</a:t>
            </a:r>
          </a:p>
          <a:p>
            <a:pPr lvl="1"/>
            <a:r>
              <a:rPr lang="en-US" dirty="0"/>
              <a:t>&lt;/</a:t>
            </a:r>
            <a:r>
              <a:rPr lang="en-US" dirty="0" err="1"/>
              <a:t>svg</a:t>
            </a:r>
            <a:r>
              <a:rPr lang="en-US" dirty="0"/>
              <a:t>&gt;</a:t>
            </a:r>
          </a:p>
          <a:p>
            <a:endParaRPr lang="en-US" dirty="0"/>
          </a:p>
        </p:txBody>
      </p:sp>
      <p:sp>
        <p:nvSpPr>
          <p:cNvPr id="6" name="TextBox 5">
            <a:extLst>
              <a:ext uri="{FF2B5EF4-FFF2-40B4-BE49-F238E27FC236}">
                <a16:creationId xmlns:a16="http://schemas.microsoft.com/office/drawing/2014/main" id="{B8EC55A9-F34B-0F0B-68C2-A3E270DEE620}"/>
              </a:ext>
            </a:extLst>
          </p:cNvPr>
          <p:cNvSpPr txBox="1"/>
          <p:nvPr/>
        </p:nvSpPr>
        <p:spPr>
          <a:xfrm>
            <a:off x="1283369" y="4927601"/>
            <a:ext cx="6128084" cy="1027397"/>
          </a:xfrm>
          <a:prstGeom prst="rect">
            <a:avLst/>
          </a:prstGeom>
          <a:noFill/>
        </p:spPr>
        <p:txBody>
          <a:bodyPr wrap="square">
            <a:spAutoFit/>
          </a:bodyPr>
          <a:lstStyle/>
          <a:p>
            <a:pPr marL="0" marR="0">
              <a:lnSpc>
                <a:spcPct val="115000"/>
              </a:lnSpc>
              <a:spcAft>
                <a:spcPts val="800"/>
              </a:spcAft>
              <a:buNone/>
            </a:pPr>
            <a:r>
              <a:rPr lang="en-US" sz="1800" kern="100" dirty="0">
                <a:effectLst/>
                <a:latin typeface="Segoe UI Symbol" panose="020B0502040204020203" pitchFamily="34" charset="0"/>
                <a:ea typeface="Calibri" panose="020F0502020204030204" pitchFamily="34" charset="0"/>
                <a:cs typeface="Segoe UI Symbol" panose="020B0502040204020203" pitchFamily="34" charset="0"/>
              </a:rPr>
              <a:t>✔</a:t>
            </a:r>
            <a:r>
              <a:rPr lang="en-US" sz="1800" kern="100" dirty="0">
                <a:effectLst/>
                <a:latin typeface="Calibri" panose="020F0502020204030204" pitchFamily="34" charset="0"/>
                <a:ea typeface="Calibri" panose="020F0502020204030204" pitchFamily="34" charset="0"/>
                <a:cs typeface="Arial" panose="020B0604020202020204" pitchFamily="34" charset="0"/>
              </a:rPr>
              <a:t> Perfect for icons</a:t>
            </a:r>
            <a:br>
              <a:rPr lang="en-US" sz="1800" kern="100" dirty="0">
                <a:effectLst/>
                <a:latin typeface="Calibri" panose="020F0502020204030204" pitchFamily="34" charset="0"/>
                <a:ea typeface="Calibri" panose="020F0502020204030204" pitchFamily="34" charset="0"/>
                <a:cs typeface="Arial" panose="020B0604020202020204" pitchFamily="34" charset="0"/>
              </a:rPr>
            </a:br>
            <a:r>
              <a:rPr lang="en-US" sz="1800" kern="100" dirty="0">
                <a:effectLst/>
                <a:latin typeface="Segoe UI Symbol" panose="020B0502040204020203" pitchFamily="34" charset="0"/>
                <a:ea typeface="Calibri" panose="020F0502020204030204" pitchFamily="34" charset="0"/>
                <a:cs typeface="Segoe UI Symbol" panose="020B0502040204020203" pitchFamily="34" charset="0"/>
              </a:rPr>
              <a:t>✔</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Stylable</a:t>
            </a:r>
            <a:r>
              <a:rPr lang="en-US" sz="1800" kern="100" dirty="0">
                <a:effectLst/>
                <a:latin typeface="Calibri" panose="020F0502020204030204" pitchFamily="34" charset="0"/>
                <a:ea typeface="Calibri" panose="020F0502020204030204" pitchFamily="34" charset="0"/>
                <a:cs typeface="Arial" panose="020B0604020202020204" pitchFamily="34" charset="0"/>
              </a:rPr>
              <a:t> via CSS</a:t>
            </a:r>
            <a:br>
              <a:rPr lang="en-US" sz="1800" kern="100" dirty="0">
                <a:effectLst/>
                <a:latin typeface="Calibri" panose="020F0502020204030204" pitchFamily="34" charset="0"/>
                <a:ea typeface="Calibri" panose="020F0502020204030204" pitchFamily="34" charset="0"/>
                <a:cs typeface="Arial" panose="020B0604020202020204" pitchFamily="34" charset="0"/>
              </a:rPr>
            </a:br>
            <a:r>
              <a:rPr lang="en-US" sz="1800" kern="100" dirty="0">
                <a:effectLst/>
                <a:latin typeface="Segoe UI Symbol" panose="020B0502040204020203" pitchFamily="34" charset="0"/>
                <a:ea typeface="Calibri" panose="020F0502020204030204" pitchFamily="34" charset="0"/>
                <a:cs typeface="Segoe UI Symbol" panose="020B0502040204020203" pitchFamily="34" charset="0"/>
              </a:rPr>
              <a:t>✔</a:t>
            </a:r>
            <a:r>
              <a:rPr lang="en-US" sz="1800" kern="100" dirty="0">
                <a:effectLst/>
                <a:latin typeface="Calibri" panose="020F0502020204030204" pitchFamily="34" charset="0"/>
                <a:ea typeface="Calibri" panose="020F0502020204030204" pitchFamily="34" charset="0"/>
                <a:cs typeface="Arial" panose="020B0604020202020204" pitchFamily="34" charset="0"/>
              </a:rPr>
              <a:t> Accessible with proper labels</a:t>
            </a:r>
          </a:p>
        </p:txBody>
      </p:sp>
    </p:spTree>
    <p:extLst>
      <p:ext uri="{BB962C8B-B14F-4D97-AF65-F5344CB8AC3E}">
        <p14:creationId xmlns:p14="http://schemas.microsoft.com/office/powerpoint/2010/main" val="1393611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68664-83DA-6D2C-E857-EF4B09377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54306-0F0B-6922-12B9-FD195FCF1F5E}"/>
              </a:ext>
            </a:extLst>
          </p:cNvPr>
          <p:cNvSpPr>
            <a:spLocks noGrp="1"/>
          </p:cNvSpPr>
          <p:nvPr>
            <p:ph type="title"/>
          </p:nvPr>
        </p:nvSpPr>
        <p:spPr/>
        <p:txBody>
          <a:bodyPr/>
          <a:lstStyle/>
          <a:p>
            <a:r>
              <a:rPr lang="en-US" b="1" dirty="0">
                <a:solidFill>
                  <a:schemeClr val="tx2">
                    <a:lumMod val="75000"/>
                  </a:schemeClr>
                </a:solidFill>
              </a:rPr>
              <a:t>4. Multimedia &amp; Performance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AC626DED-D72C-C065-D641-9537E2234EF5}"/>
              </a:ext>
            </a:extLst>
          </p:cNvPr>
          <p:cNvSpPr>
            <a:spLocks noGrp="1"/>
          </p:cNvSpPr>
          <p:nvPr>
            <p:ph idx="1"/>
          </p:nvPr>
        </p:nvSpPr>
        <p:spPr>
          <a:xfrm>
            <a:off x="805670" y="1488613"/>
            <a:ext cx="10102961" cy="3880773"/>
          </a:xfrm>
        </p:spPr>
        <p:txBody>
          <a:bodyPr>
            <a:normAutofit/>
          </a:bodyPr>
          <a:lstStyle/>
          <a:p>
            <a:r>
              <a:rPr lang="en-US" b="1" dirty="0"/>
              <a:t>4. Image Formats (</a:t>
            </a:r>
            <a:r>
              <a:rPr lang="en-US" b="1" dirty="0" err="1"/>
              <a:t>WebP</a:t>
            </a:r>
            <a:r>
              <a:rPr lang="en-US" b="1" dirty="0"/>
              <a:t>, SVG)</a:t>
            </a:r>
          </a:p>
          <a:p>
            <a:r>
              <a:rPr lang="en-US" b="1" dirty="0"/>
              <a:t>Quick Comparison</a:t>
            </a:r>
            <a:endParaRPr lang="en-US" dirty="0"/>
          </a:p>
          <a:p>
            <a:endParaRPr lang="en-US" dirty="0"/>
          </a:p>
        </p:txBody>
      </p:sp>
      <p:graphicFrame>
        <p:nvGraphicFramePr>
          <p:cNvPr id="7" name="Table 6">
            <a:extLst>
              <a:ext uri="{FF2B5EF4-FFF2-40B4-BE49-F238E27FC236}">
                <a16:creationId xmlns:a16="http://schemas.microsoft.com/office/drawing/2014/main" id="{9321A887-0136-03CB-2B23-415946349230}"/>
              </a:ext>
            </a:extLst>
          </p:cNvPr>
          <p:cNvGraphicFramePr>
            <a:graphicFrameLocks noGrp="1"/>
          </p:cNvGraphicFramePr>
          <p:nvPr>
            <p:extLst>
              <p:ext uri="{D42A27DB-BD31-4B8C-83A1-F6EECF244321}">
                <p14:modId xmlns:p14="http://schemas.microsoft.com/office/powerpoint/2010/main" val="3224764398"/>
              </p:ext>
            </p:extLst>
          </p:nvPr>
        </p:nvGraphicFramePr>
        <p:xfrm>
          <a:off x="533483" y="2968912"/>
          <a:ext cx="9348454" cy="1699338"/>
        </p:xfrm>
        <a:graphic>
          <a:graphicData uri="http://schemas.openxmlformats.org/drawingml/2006/table">
            <a:tbl>
              <a:tblPr firstRow="1" firstCol="1" bandRow="1">
                <a:tableStyleId>{5C22544A-7EE6-4342-B048-85BDC9FD1C3A}</a:tableStyleId>
              </a:tblPr>
              <a:tblGrid>
                <a:gridCol w="4674227">
                  <a:extLst>
                    <a:ext uri="{9D8B030D-6E8A-4147-A177-3AD203B41FA5}">
                      <a16:colId xmlns:a16="http://schemas.microsoft.com/office/drawing/2014/main" val="4087862472"/>
                    </a:ext>
                  </a:extLst>
                </a:gridCol>
                <a:gridCol w="4674227">
                  <a:extLst>
                    <a:ext uri="{9D8B030D-6E8A-4147-A177-3AD203B41FA5}">
                      <a16:colId xmlns:a16="http://schemas.microsoft.com/office/drawing/2014/main" val="3843142542"/>
                    </a:ext>
                  </a:extLst>
                </a:gridCol>
              </a:tblGrid>
              <a:tr h="283223">
                <a:tc>
                  <a:txBody>
                    <a:bodyPr/>
                    <a:lstStyle/>
                    <a:p>
                      <a:pPr marL="0" marR="0">
                        <a:lnSpc>
                          <a:spcPct val="115000"/>
                        </a:lnSpc>
                        <a:spcAft>
                          <a:spcPts val="800"/>
                        </a:spcAft>
                        <a:buNone/>
                      </a:pPr>
                      <a:r>
                        <a:rPr lang="en-US" sz="1200" kern="100">
                          <a:effectLst/>
                        </a:rPr>
                        <a:t>Format</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200" kern="100">
                          <a:effectLst/>
                        </a:rPr>
                        <a:t>Best For</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484126220"/>
                  </a:ext>
                </a:extLst>
              </a:tr>
              <a:tr h="283223">
                <a:tc>
                  <a:txBody>
                    <a:bodyPr/>
                    <a:lstStyle/>
                    <a:p>
                      <a:pPr marL="0" marR="0">
                        <a:lnSpc>
                          <a:spcPct val="115000"/>
                        </a:lnSpc>
                        <a:spcAft>
                          <a:spcPts val="800"/>
                        </a:spcAft>
                        <a:buNone/>
                      </a:pPr>
                      <a:r>
                        <a:rPr lang="en-US" sz="1200" kern="100">
                          <a:effectLst/>
                        </a:rPr>
                        <a:t>JPEG</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200" kern="100">
                          <a:effectLst/>
                        </a:rPr>
                        <a:t>Photos</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4177824779"/>
                  </a:ext>
                </a:extLst>
              </a:tr>
              <a:tr h="283223">
                <a:tc>
                  <a:txBody>
                    <a:bodyPr/>
                    <a:lstStyle/>
                    <a:p>
                      <a:pPr marL="0" marR="0">
                        <a:lnSpc>
                          <a:spcPct val="115000"/>
                        </a:lnSpc>
                        <a:spcAft>
                          <a:spcPts val="800"/>
                        </a:spcAft>
                        <a:buNone/>
                      </a:pPr>
                      <a:r>
                        <a:rPr lang="en-US" sz="1200" kern="100">
                          <a:effectLst/>
                        </a:rPr>
                        <a:t>PNG</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200" kern="100">
                          <a:effectLst/>
                        </a:rPr>
                        <a:t>Transparency</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29058103"/>
                  </a:ext>
                </a:extLst>
              </a:tr>
              <a:tr h="283223">
                <a:tc>
                  <a:txBody>
                    <a:bodyPr/>
                    <a:lstStyle/>
                    <a:p>
                      <a:pPr marL="0" marR="0">
                        <a:lnSpc>
                          <a:spcPct val="115000"/>
                        </a:lnSpc>
                        <a:spcAft>
                          <a:spcPts val="800"/>
                        </a:spcAft>
                        <a:buNone/>
                      </a:pPr>
                      <a:r>
                        <a:rPr lang="en-US" sz="1200" kern="100">
                          <a:effectLst/>
                        </a:rPr>
                        <a:t>WebP</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200" kern="100" dirty="0">
                          <a:effectLst/>
                        </a:rPr>
                        <a:t>Modern images</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15471521"/>
                  </a:ext>
                </a:extLst>
              </a:tr>
              <a:tr h="283223">
                <a:tc>
                  <a:txBody>
                    <a:bodyPr/>
                    <a:lstStyle/>
                    <a:p>
                      <a:pPr marL="0" marR="0">
                        <a:lnSpc>
                          <a:spcPct val="115000"/>
                        </a:lnSpc>
                        <a:spcAft>
                          <a:spcPts val="800"/>
                        </a:spcAft>
                        <a:buNone/>
                      </a:pPr>
                      <a:r>
                        <a:rPr lang="en-US" sz="1200" kern="100">
                          <a:effectLst/>
                        </a:rPr>
                        <a:t>SVG</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200" kern="100">
                          <a:effectLst/>
                        </a:rPr>
                        <a:t>Icons, logos</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999682868"/>
                  </a:ext>
                </a:extLst>
              </a:tr>
              <a:tr h="283223">
                <a:tc>
                  <a:txBody>
                    <a:bodyPr/>
                    <a:lstStyle/>
                    <a:p>
                      <a:pPr marL="0" marR="0">
                        <a:lnSpc>
                          <a:spcPct val="115000"/>
                        </a:lnSpc>
                        <a:spcAft>
                          <a:spcPts val="800"/>
                        </a:spcAft>
                        <a:buNone/>
                      </a:pPr>
                      <a:r>
                        <a:rPr lang="en-US" sz="1200" kern="100">
                          <a:effectLst/>
                        </a:rPr>
                        <a:t>AVIF</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nSpc>
                          <a:spcPct val="115000"/>
                        </a:lnSpc>
                        <a:spcAft>
                          <a:spcPts val="800"/>
                        </a:spcAft>
                        <a:buNone/>
                      </a:pPr>
                      <a:r>
                        <a:rPr lang="en-US" sz="1200" kern="100" dirty="0">
                          <a:effectLst/>
                        </a:rPr>
                        <a:t>Next-gen (even smaller than </a:t>
                      </a:r>
                      <a:r>
                        <a:rPr lang="en-US" sz="1200" kern="100" dirty="0" err="1">
                          <a:effectLst/>
                        </a:rPr>
                        <a:t>WebP</a:t>
                      </a:r>
                      <a:r>
                        <a:rPr lang="en-US" sz="1200" kern="100" dirty="0">
                          <a:effectLst/>
                        </a:rPr>
                        <a:t>)</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491992403"/>
                  </a:ext>
                </a:extLst>
              </a:tr>
            </a:tbl>
          </a:graphicData>
        </a:graphic>
      </p:graphicFrame>
    </p:spTree>
    <p:extLst>
      <p:ext uri="{BB962C8B-B14F-4D97-AF65-F5344CB8AC3E}">
        <p14:creationId xmlns:p14="http://schemas.microsoft.com/office/powerpoint/2010/main" val="3129273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38C7-A881-C5B9-A774-73E5847F0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008C2-5879-EA4E-0DE3-E9D645283E12}"/>
              </a:ext>
            </a:extLst>
          </p:cNvPr>
          <p:cNvSpPr>
            <a:spLocks noGrp="1"/>
          </p:cNvSpPr>
          <p:nvPr>
            <p:ph type="title"/>
          </p:nvPr>
        </p:nvSpPr>
        <p:spPr/>
        <p:txBody>
          <a:bodyPr/>
          <a:lstStyle/>
          <a:p>
            <a:r>
              <a:rPr lang="en-US" b="1" dirty="0">
                <a:solidFill>
                  <a:schemeClr val="tx2">
                    <a:lumMod val="75000"/>
                  </a:schemeClr>
                </a:solidFill>
              </a:rPr>
              <a:t>2. Advanced CSS Core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3C2B4DC9-8133-6B0B-6119-67A45F15419B}"/>
              </a:ext>
            </a:extLst>
          </p:cNvPr>
          <p:cNvSpPr>
            <a:spLocks noGrp="1"/>
          </p:cNvSpPr>
          <p:nvPr>
            <p:ph idx="1"/>
          </p:nvPr>
        </p:nvSpPr>
        <p:spPr>
          <a:xfrm>
            <a:off x="805670" y="1488613"/>
            <a:ext cx="10102961" cy="3880773"/>
          </a:xfrm>
        </p:spPr>
        <p:txBody>
          <a:bodyPr>
            <a:noAutofit/>
          </a:bodyPr>
          <a:lstStyle/>
          <a:p>
            <a:r>
              <a:rPr lang="en-US" sz="1400" b="1" dirty="0"/>
              <a:t>CSS Architecture &amp; Scalable Styles</a:t>
            </a:r>
            <a:endParaRPr lang="en-US" sz="1400" dirty="0"/>
          </a:p>
          <a:p>
            <a:pPr lvl="0"/>
            <a:r>
              <a:rPr lang="en-US" sz="1400" dirty="0"/>
              <a:t>CSS architecture is about </a:t>
            </a:r>
            <a:r>
              <a:rPr lang="en-US" sz="1400" b="1" dirty="0"/>
              <a:t>organizing styles so they are reusable, maintainable, and scalable</a:t>
            </a:r>
            <a:endParaRPr lang="en-US" sz="1400" dirty="0"/>
          </a:p>
          <a:p>
            <a:pPr lvl="0"/>
            <a:r>
              <a:rPr lang="en-US" sz="1400" dirty="0"/>
              <a:t>Prevents problems like:</a:t>
            </a:r>
          </a:p>
          <a:p>
            <a:pPr lvl="1"/>
            <a:r>
              <a:rPr lang="en-US" sz="1400" dirty="0"/>
              <a:t>Style conflicts</a:t>
            </a:r>
          </a:p>
          <a:p>
            <a:pPr lvl="1"/>
            <a:r>
              <a:rPr lang="en-US" sz="1400" dirty="0"/>
              <a:t>Large, unreadable stylesheets</a:t>
            </a:r>
          </a:p>
          <a:p>
            <a:pPr lvl="1"/>
            <a:r>
              <a:rPr lang="en-US" sz="1400" dirty="0"/>
              <a:t>Difficulty updating UI components</a:t>
            </a:r>
          </a:p>
          <a:p>
            <a:pPr lvl="0"/>
            <a:r>
              <a:rPr lang="en-US" sz="1400" dirty="0"/>
              <a:t>Common architecture principles:</a:t>
            </a:r>
          </a:p>
          <a:p>
            <a:pPr lvl="1"/>
            <a:r>
              <a:rPr lang="en-US" sz="1400" b="1" dirty="0"/>
              <a:t>Separation of concerns</a:t>
            </a:r>
            <a:r>
              <a:rPr lang="en-US" sz="1400" dirty="0"/>
              <a:t> (layout, components, utilities)</a:t>
            </a:r>
          </a:p>
          <a:p>
            <a:pPr lvl="1"/>
            <a:r>
              <a:rPr lang="en-US" sz="1400" b="1" dirty="0"/>
              <a:t>Component-based styling</a:t>
            </a:r>
            <a:endParaRPr lang="en-US" sz="1400" dirty="0"/>
          </a:p>
          <a:p>
            <a:pPr lvl="1"/>
            <a:r>
              <a:rPr lang="en-US" sz="1400" dirty="0"/>
              <a:t>Consistent naming conventions</a:t>
            </a:r>
          </a:p>
          <a:p>
            <a:pPr lvl="0"/>
            <a:r>
              <a:rPr lang="en-US" sz="1400" dirty="0"/>
              <a:t>Popular architecture approaches:</a:t>
            </a:r>
          </a:p>
          <a:p>
            <a:pPr lvl="1"/>
            <a:r>
              <a:rPr lang="en-US" sz="1400" dirty="0"/>
              <a:t>BEM (Block, Element, Modifier)</a:t>
            </a:r>
          </a:p>
          <a:p>
            <a:pPr lvl="1"/>
            <a:r>
              <a:rPr lang="en-US" sz="1400" dirty="0"/>
              <a:t>Utility-first (e.g., Tailwind concepts)</a:t>
            </a:r>
          </a:p>
          <a:p>
            <a:r>
              <a:rPr lang="en-US" sz="1400" b="1" dirty="0"/>
              <a:t>Goal:</a:t>
            </a:r>
            <a:r>
              <a:rPr lang="en-US" sz="1400" dirty="0"/>
              <a:t> Write CSS that grows well as the project grows</a:t>
            </a:r>
          </a:p>
        </p:txBody>
      </p:sp>
    </p:spTree>
    <p:extLst>
      <p:ext uri="{BB962C8B-B14F-4D97-AF65-F5344CB8AC3E}">
        <p14:creationId xmlns:p14="http://schemas.microsoft.com/office/powerpoint/2010/main" val="639383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80CA-77EF-2CAB-4965-E0A3D93C65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B7388-87E4-A367-30CA-6FE4C8FE08F5}"/>
              </a:ext>
            </a:extLst>
          </p:cNvPr>
          <p:cNvSpPr>
            <a:spLocks noGrp="1"/>
          </p:cNvSpPr>
          <p:nvPr>
            <p:ph type="title"/>
          </p:nvPr>
        </p:nvSpPr>
        <p:spPr/>
        <p:txBody>
          <a:bodyPr/>
          <a:lstStyle/>
          <a:p>
            <a:r>
              <a:rPr lang="en-US" b="1" dirty="0">
                <a:solidFill>
                  <a:schemeClr val="tx2">
                    <a:lumMod val="75000"/>
                  </a:schemeClr>
                </a:solidFill>
              </a:rPr>
              <a:t>2. Advanced CSS Core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23B747E9-9B33-678F-FF65-0BDC895286AE}"/>
              </a:ext>
            </a:extLst>
          </p:cNvPr>
          <p:cNvSpPr>
            <a:spLocks noGrp="1"/>
          </p:cNvSpPr>
          <p:nvPr>
            <p:ph idx="1"/>
          </p:nvPr>
        </p:nvSpPr>
        <p:spPr>
          <a:xfrm>
            <a:off x="919970" y="1270000"/>
            <a:ext cx="10102961" cy="3880773"/>
          </a:xfrm>
        </p:spPr>
        <p:txBody>
          <a:bodyPr>
            <a:noAutofit/>
          </a:bodyPr>
          <a:lstStyle/>
          <a:p>
            <a:r>
              <a:rPr lang="en-US" sz="1200" b="1" dirty="0"/>
              <a:t>CSS Specificity &amp; Cascade (Deep Dive)</a:t>
            </a:r>
            <a:endParaRPr lang="en-US" sz="1200" dirty="0"/>
          </a:p>
          <a:p>
            <a:pPr lvl="0"/>
            <a:r>
              <a:rPr lang="en-US" sz="1200" dirty="0"/>
              <a:t>CSS decides which style wins using:</a:t>
            </a:r>
          </a:p>
          <a:p>
            <a:pPr lvl="1"/>
            <a:r>
              <a:rPr lang="en-US" sz="1200" b="1" dirty="0"/>
              <a:t>Importance</a:t>
            </a:r>
            <a:r>
              <a:rPr lang="en-US" sz="1200" dirty="0"/>
              <a:t> (!important)</a:t>
            </a:r>
          </a:p>
          <a:p>
            <a:pPr lvl="1"/>
            <a:r>
              <a:rPr lang="en-US" sz="1200" b="1" dirty="0"/>
              <a:t>Specificity</a:t>
            </a:r>
            <a:endParaRPr lang="en-US" sz="1200" dirty="0"/>
          </a:p>
          <a:p>
            <a:pPr lvl="1"/>
            <a:r>
              <a:rPr lang="en-US" sz="1200" b="1" dirty="0"/>
              <a:t>Source order</a:t>
            </a:r>
            <a:endParaRPr lang="en-US" sz="1200" dirty="0"/>
          </a:p>
          <a:p>
            <a:pPr lvl="0"/>
            <a:r>
              <a:rPr lang="en-US" sz="1200" dirty="0"/>
              <a:t>Specificity hierarchy:</a:t>
            </a:r>
          </a:p>
          <a:p>
            <a:pPr lvl="1"/>
            <a:r>
              <a:rPr lang="en-US" sz="1200" dirty="0"/>
              <a:t>Inline styles → Highest</a:t>
            </a:r>
          </a:p>
          <a:p>
            <a:pPr lvl="1"/>
            <a:r>
              <a:rPr lang="en-US" sz="1200" dirty="0"/>
              <a:t>IDs (#header)</a:t>
            </a:r>
          </a:p>
          <a:p>
            <a:pPr lvl="1"/>
            <a:r>
              <a:rPr lang="en-US" sz="1200" dirty="0"/>
              <a:t>Classes, attributes, pseudo-classes (.</a:t>
            </a:r>
            <a:r>
              <a:rPr lang="en-US" sz="1200" dirty="0" err="1"/>
              <a:t>btn</a:t>
            </a:r>
            <a:r>
              <a:rPr lang="en-US" sz="1200" dirty="0"/>
              <a:t>, :hover)</a:t>
            </a:r>
          </a:p>
          <a:p>
            <a:pPr lvl="1"/>
            <a:r>
              <a:rPr lang="en-US" sz="1200" dirty="0"/>
              <a:t>Elements and pseudo-elements (div, ::before)</a:t>
            </a:r>
          </a:p>
          <a:p>
            <a:pPr lvl="0"/>
            <a:r>
              <a:rPr lang="en-US" sz="1200" dirty="0"/>
              <a:t>Problems caused by poor specificity:</a:t>
            </a:r>
          </a:p>
          <a:p>
            <a:pPr lvl="1"/>
            <a:r>
              <a:rPr lang="en-US" sz="1200" dirty="0"/>
              <a:t>Overuse of !important</a:t>
            </a:r>
          </a:p>
          <a:p>
            <a:pPr lvl="1"/>
            <a:r>
              <a:rPr lang="en-US" sz="1200" dirty="0"/>
              <a:t>Hard-to-override styles</a:t>
            </a:r>
          </a:p>
          <a:p>
            <a:pPr lvl="0"/>
            <a:r>
              <a:rPr lang="en-US" sz="1200" dirty="0"/>
              <a:t>Best practices:</a:t>
            </a:r>
          </a:p>
          <a:p>
            <a:pPr lvl="1"/>
            <a:r>
              <a:rPr lang="en-US" sz="1200" dirty="0"/>
              <a:t>Keep selectors simple</a:t>
            </a:r>
          </a:p>
          <a:p>
            <a:pPr lvl="1"/>
            <a:r>
              <a:rPr lang="en-US" sz="1200" dirty="0"/>
              <a:t>Avoid IDs for styling</a:t>
            </a:r>
          </a:p>
          <a:p>
            <a:pPr lvl="1"/>
            <a:r>
              <a:rPr lang="en-US" sz="1200" dirty="0"/>
              <a:t>Rely on class-based selectors</a:t>
            </a:r>
          </a:p>
        </p:txBody>
      </p:sp>
    </p:spTree>
    <p:extLst>
      <p:ext uri="{BB962C8B-B14F-4D97-AF65-F5344CB8AC3E}">
        <p14:creationId xmlns:p14="http://schemas.microsoft.com/office/powerpoint/2010/main" val="4031052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AC601-DE0A-2354-F352-EE842F79A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9B3393-683D-1AC3-CD84-B469C5EBC0B0}"/>
              </a:ext>
            </a:extLst>
          </p:cNvPr>
          <p:cNvSpPr>
            <a:spLocks noGrp="1"/>
          </p:cNvSpPr>
          <p:nvPr>
            <p:ph type="title"/>
          </p:nvPr>
        </p:nvSpPr>
        <p:spPr/>
        <p:txBody>
          <a:bodyPr/>
          <a:lstStyle/>
          <a:p>
            <a:r>
              <a:rPr lang="en-US" b="1" dirty="0">
                <a:solidFill>
                  <a:schemeClr val="tx2">
                    <a:lumMod val="75000"/>
                  </a:schemeClr>
                </a:solidFill>
              </a:rPr>
              <a:t>2. Advanced CSS Core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5FA4AC0D-CC6F-95DD-BAE7-BB66EF7D74BC}"/>
              </a:ext>
            </a:extLst>
          </p:cNvPr>
          <p:cNvSpPr>
            <a:spLocks noGrp="1"/>
          </p:cNvSpPr>
          <p:nvPr>
            <p:ph idx="1"/>
          </p:nvPr>
        </p:nvSpPr>
        <p:spPr>
          <a:xfrm>
            <a:off x="805670" y="1488613"/>
            <a:ext cx="10102961" cy="3880773"/>
          </a:xfrm>
        </p:spPr>
        <p:txBody>
          <a:bodyPr>
            <a:normAutofit/>
          </a:bodyPr>
          <a:lstStyle/>
          <a:p>
            <a:r>
              <a:rPr lang="en-US" b="1" dirty="0"/>
              <a:t>Modern CSS Functions</a:t>
            </a:r>
          </a:p>
          <a:p>
            <a:r>
              <a:rPr lang="en-US" b="1" dirty="0"/>
              <a:t>calc()</a:t>
            </a:r>
            <a:endParaRPr lang="en-US" dirty="0"/>
          </a:p>
          <a:p>
            <a:pPr lvl="0"/>
            <a:r>
              <a:rPr lang="en-US" dirty="0"/>
              <a:t>Performs mathematical calculations in CSS</a:t>
            </a:r>
          </a:p>
          <a:p>
            <a:pPr lvl="0"/>
            <a:r>
              <a:rPr lang="en-US" dirty="0"/>
              <a:t>Example use cases:</a:t>
            </a:r>
          </a:p>
          <a:p>
            <a:pPr lvl="1"/>
            <a:r>
              <a:rPr lang="en-US" dirty="0"/>
              <a:t>Dynamic widths and heights</a:t>
            </a:r>
          </a:p>
          <a:p>
            <a:pPr lvl="1"/>
            <a:r>
              <a:rPr lang="en-US" dirty="0"/>
              <a:t>Combining different units</a:t>
            </a:r>
          </a:p>
          <a:p>
            <a:pPr lvl="0"/>
            <a:r>
              <a:rPr lang="en-US" dirty="0"/>
              <a:t>Example:</a:t>
            </a:r>
          </a:p>
          <a:p>
            <a:pPr lvl="0"/>
            <a:r>
              <a:rPr lang="en-US" dirty="0"/>
              <a:t>width: calc(100% - 40px);</a:t>
            </a:r>
          </a:p>
          <a:p>
            <a:endParaRPr lang="en-US" dirty="0"/>
          </a:p>
        </p:txBody>
      </p:sp>
    </p:spTree>
    <p:extLst>
      <p:ext uri="{BB962C8B-B14F-4D97-AF65-F5344CB8AC3E}">
        <p14:creationId xmlns:p14="http://schemas.microsoft.com/office/powerpoint/2010/main" val="1831332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C8E36-1030-4AA6-AC8F-77C8F7528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FC068-F911-EA0B-20CC-961B659C6F84}"/>
              </a:ext>
            </a:extLst>
          </p:cNvPr>
          <p:cNvSpPr>
            <a:spLocks noGrp="1"/>
          </p:cNvSpPr>
          <p:nvPr>
            <p:ph type="title"/>
          </p:nvPr>
        </p:nvSpPr>
        <p:spPr/>
        <p:txBody>
          <a:bodyPr/>
          <a:lstStyle/>
          <a:p>
            <a:r>
              <a:rPr lang="en-US" b="1" dirty="0">
                <a:solidFill>
                  <a:schemeClr val="tx2">
                    <a:lumMod val="75000"/>
                  </a:schemeClr>
                </a:solidFill>
              </a:rPr>
              <a:t>2. Advanced CSS Core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C3210731-7D85-CD07-C21C-508E8453A723}"/>
              </a:ext>
            </a:extLst>
          </p:cNvPr>
          <p:cNvSpPr>
            <a:spLocks noGrp="1"/>
          </p:cNvSpPr>
          <p:nvPr>
            <p:ph idx="1"/>
          </p:nvPr>
        </p:nvSpPr>
        <p:spPr>
          <a:xfrm>
            <a:off x="805670" y="1488613"/>
            <a:ext cx="10814830" cy="3880773"/>
          </a:xfrm>
        </p:spPr>
        <p:txBody>
          <a:bodyPr>
            <a:normAutofit fontScale="92500" lnSpcReduction="20000"/>
          </a:bodyPr>
          <a:lstStyle/>
          <a:p>
            <a:r>
              <a:rPr lang="en-US" b="1" dirty="0"/>
              <a:t>Modern CSS Functions</a:t>
            </a:r>
          </a:p>
          <a:p>
            <a:r>
              <a:rPr lang="en-US" b="1" dirty="0"/>
              <a:t>clamp()</a:t>
            </a:r>
            <a:endParaRPr lang="en-US" dirty="0"/>
          </a:p>
          <a:p>
            <a:pPr lvl="0"/>
            <a:r>
              <a:rPr lang="en-US" dirty="0"/>
              <a:t>Sets a value between a </a:t>
            </a:r>
            <a:r>
              <a:rPr lang="en-US" b="1" dirty="0"/>
              <a:t>minimum</a:t>
            </a:r>
            <a:r>
              <a:rPr lang="en-US" dirty="0"/>
              <a:t>, </a:t>
            </a:r>
            <a:r>
              <a:rPr lang="en-US" b="1" dirty="0"/>
              <a:t>preferred</a:t>
            </a:r>
            <a:r>
              <a:rPr lang="en-US" dirty="0"/>
              <a:t>, and </a:t>
            </a:r>
            <a:r>
              <a:rPr lang="en-US" b="1" dirty="0"/>
              <a:t>maximum</a:t>
            </a:r>
          </a:p>
          <a:p>
            <a:pPr lvl="0"/>
            <a:r>
              <a:rPr lang="en-US" dirty="0"/>
              <a:t>The CSS clamp() function is a powerful tool for responsive design that allows you to </a:t>
            </a:r>
            <a:r>
              <a:rPr lang="en-US" b="1" dirty="0"/>
              <a:t>set a value within a range between a defined minimum and maximum bound</a:t>
            </a:r>
            <a:r>
              <a:rPr lang="en-US" dirty="0"/>
              <a:t>. It simplifies the process of creating fluid layouts and typography by using a single line of code instead of multiple media queries. </a:t>
            </a:r>
          </a:p>
          <a:p>
            <a:pPr lvl="0"/>
            <a:r>
              <a:rPr lang="en-US" dirty="0"/>
              <a:t>Ideal for responsive typography and spacing</a:t>
            </a:r>
          </a:p>
          <a:p>
            <a:pPr lvl="0"/>
            <a:r>
              <a:rPr lang="en-US" dirty="0"/>
              <a:t>Example:</a:t>
            </a:r>
          </a:p>
          <a:p>
            <a:pPr lvl="0"/>
            <a:r>
              <a:rPr lang="en-US" dirty="0"/>
              <a:t>font-size: clamp(16px, 2vw, 24px);</a:t>
            </a:r>
          </a:p>
          <a:p>
            <a:pPr lvl="0"/>
            <a:r>
              <a:rPr lang="en-US" dirty="0"/>
              <a:t>Benefits:</a:t>
            </a:r>
          </a:p>
          <a:p>
            <a:pPr lvl="1"/>
            <a:r>
              <a:rPr lang="en-US" dirty="0"/>
              <a:t>Eliminates many media queries</a:t>
            </a:r>
          </a:p>
          <a:p>
            <a:pPr lvl="1"/>
            <a:r>
              <a:rPr lang="en-US" dirty="0"/>
              <a:t>Creates fluid, responsive layouts</a:t>
            </a:r>
          </a:p>
          <a:p>
            <a:endParaRPr lang="en-US" dirty="0"/>
          </a:p>
        </p:txBody>
      </p:sp>
      <p:pic>
        <p:nvPicPr>
          <p:cNvPr id="5" name="Picture 4">
            <a:extLst>
              <a:ext uri="{FF2B5EF4-FFF2-40B4-BE49-F238E27FC236}">
                <a16:creationId xmlns:a16="http://schemas.microsoft.com/office/drawing/2014/main" id="{6BD52ACE-09F9-B2C0-8B22-76B644A2B204}"/>
              </a:ext>
            </a:extLst>
          </p:cNvPr>
          <p:cNvPicPr>
            <a:picLocks noChangeAspect="1"/>
          </p:cNvPicPr>
          <p:nvPr/>
        </p:nvPicPr>
        <p:blipFill>
          <a:blip r:embed="rId3"/>
          <a:stretch>
            <a:fillRect/>
          </a:stretch>
        </p:blipFill>
        <p:spPr>
          <a:xfrm>
            <a:off x="6213085" y="3428999"/>
            <a:ext cx="5215426" cy="2582878"/>
          </a:xfrm>
          <a:prstGeom prst="rect">
            <a:avLst/>
          </a:prstGeom>
        </p:spPr>
      </p:pic>
    </p:spTree>
    <p:extLst>
      <p:ext uri="{BB962C8B-B14F-4D97-AF65-F5344CB8AC3E}">
        <p14:creationId xmlns:p14="http://schemas.microsoft.com/office/powerpoint/2010/main" val="3886937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F2E62-3488-1B44-055F-43597C866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B9A299-27D5-AD99-77BB-EC64C856B549}"/>
              </a:ext>
            </a:extLst>
          </p:cNvPr>
          <p:cNvSpPr>
            <a:spLocks noGrp="1"/>
          </p:cNvSpPr>
          <p:nvPr>
            <p:ph type="title"/>
          </p:nvPr>
        </p:nvSpPr>
        <p:spPr/>
        <p:txBody>
          <a:bodyPr/>
          <a:lstStyle/>
          <a:p>
            <a:r>
              <a:rPr lang="en-US" b="1" dirty="0">
                <a:solidFill>
                  <a:schemeClr val="tx2">
                    <a:lumMod val="75000"/>
                  </a:schemeClr>
                </a:solidFill>
              </a:rPr>
              <a:t>2. Advanced CSS Core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2C757316-1120-ABEF-5380-33D88C23DE10}"/>
              </a:ext>
            </a:extLst>
          </p:cNvPr>
          <p:cNvSpPr>
            <a:spLocks noGrp="1"/>
          </p:cNvSpPr>
          <p:nvPr>
            <p:ph idx="1"/>
          </p:nvPr>
        </p:nvSpPr>
        <p:spPr>
          <a:xfrm>
            <a:off x="805670" y="1488613"/>
            <a:ext cx="10102961" cy="3880773"/>
          </a:xfrm>
        </p:spPr>
        <p:txBody>
          <a:bodyPr>
            <a:normAutofit/>
          </a:bodyPr>
          <a:lstStyle/>
          <a:p>
            <a:r>
              <a:rPr lang="en-US" b="1" dirty="0"/>
              <a:t>CSS Variables (Custom Properties)</a:t>
            </a:r>
            <a:endParaRPr lang="en-US" dirty="0"/>
          </a:p>
          <a:p>
            <a:pPr lvl="0"/>
            <a:r>
              <a:rPr lang="en-US" dirty="0"/>
              <a:t>Variables that store reusable values</a:t>
            </a:r>
          </a:p>
          <a:p>
            <a:pPr lvl="0"/>
            <a:r>
              <a:rPr lang="en-US" dirty="0"/>
              <a:t>Defined using --variable-name</a:t>
            </a:r>
          </a:p>
          <a:p>
            <a:pPr lvl="0"/>
            <a:r>
              <a:rPr lang="en-US" dirty="0"/>
              <a:t>Example:</a:t>
            </a:r>
          </a:p>
          <a:p>
            <a:pPr lvl="0"/>
            <a:r>
              <a:rPr lang="en-US" dirty="0"/>
              <a:t>Advantages:</a:t>
            </a:r>
          </a:p>
          <a:p>
            <a:pPr lvl="1"/>
            <a:r>
              <a:rPr lang="en-US" dirty="0"/>
              <a:t>Centralized theme control</a:t>
            </a:r>
          </a:p>
          <a:p>
            <a:pPr lvl="1"/>
            <a:r>
              <a:rPr lang="en-US" dirty="0"/>
              <a:t>Easy dark/light mode switching</a:t>
            </a:r>
          </a:p>
          <a:p>
            <a:pPr lvl="1"/>
            <a:r>
              <a:rPr lang="en-US" dirty="0"/>
              <a:t>Runtime updates with JavaScript</a:t>
            </a:r>
          </a:p>
          <a:p>
            <a:pPr lvl="0"/>
            <a:r>
              <a:rPr lang="en-US" dirty="0"/>
              <a:t>Scope-aware (inherit like normal CSS properties)</a:t>
            </a:r>
          </a:p>
          <a:p>
            <a:pPr lvl="0"/>
            <a:endParaRPr lang="en-US" dirty="0"/>
          </a:p>
        </p:txBody>
      </p:sp>
      <p:pic>
        <p:nvPicPr>
          <p:cNvPr id="4" name="Picture 3">
            <a:extLst>
              <a:ext uri="{FF2B5EF4-FFF2-40B4-BE49-F238E27FC236}">
                <a16:creationId xmlns:a16="http://schemas.microsoft.com/office/drawing/2014/main" id="{5A046AA6-B678-90DB-F11F-9B285C2C37CB}"/>
              </a:ext>
            </a:extLst>
          </p:cNvPr>
          <p:cNvPicPr>
            <a:picLocks noChangeAspect="1"/>
          </p:cNvPicPr>
          <p:nvPr/>
        </p:nvPicPr>
        <p:blipFill>
          <a:blip r:embed="rId2"/>
          <a:stretch>
            <a:fillRect/>
          </a:stretch>
        </p:blipFill>
        <p:spPr>
          <a:xfrm>
            <a:off x="5911354" y="2684295"/>
            <a:ext cx="4997277" cy="2838767"/>
          </a:xfrm>
          <a:prstGeom prst="rect">
            <a:avLst/>
          </a:prstGeom>
        </p:spPr>
      </p:pic>
    </p:spTree>
    <p:extLst>
      <p:ext uri="{BB962C8B-B14F-4D97-AF65-F5344CB8AC3E}">
        <p14:creationId xmlns:p14="http://schemas.microsoft.com/office/powerpoint/2010/main" val="207980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E2273-FD8F-F47A-0D8B-E0ED01A2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5751B-D648-DBF6-17A8-C906754542BE}"/>
              </a:ext>
            </a:extLst>
          </p:cNvPr>
          <p:cNvSpPr>
            <a:spLocks noGrp="1"/>
          </p:cNvSpPr>
          <p:nvPr>
            <p:ph type="title"/>
          </p:nvPr>
        </p:nvSpPr>
        <p:spPr/>
        <p:txBody>
          <a:bodyPr/>
          <a:lstStyle/>
          <a:p>
            <a:r>
              <a:rPr lang="en-US" b="1" dirty="0">
                <a:solidFill>
                  <a:schemeClr val="tx2">
                    <a:lumMod val="75000"/>
                  </a:schemeClr>
                </a:solidFill>
              </a:rPr>
              <a:t>2. Advanced CSS Core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48991158-1E9B-583F-879F-434E72242665}"/>
              </a:ext>
            </a:extLst>
          </p:cNvPr>
          <p:cNvSpPr>
            <a:spLocks noGrp="1"/>
          </p:cNvSpPr>
          <p:nvPr>
            <p:ph idx="1"/>
          </p:nvPr>
        </p:nvSpPr>
        <p:spPr>
          <a:xfrm>
            <a:off x="805670" y="1488613"/>
            <a:ext cx="10102961" cy="3880773"/>
          </a:xfrm>
        </p:spPr>
        <p:txBody>
          <a:bodyPr>
            <a:normAutofit/>
          </a:bodyPr>
          <a:lstStyle/>
          <a:p>
            <a:r>
              <a:rPr lang="en-US" b="1" dirty="0"/>
              <a:t>3. CSS vs SCSS (Conceptual Introduction)</a:t>
            </a:r>
            <a:endParaRPr lang="en-US" dirty="0"/>
          </a:p>
          <a:p>
            <a:r>
              <a:rPr lang="en-US" b="1" dirty="0"/>
              <a:t>What is SCSS</a:t>
            </a:r>
            <a:endParaRPr lang="en-US" dirty="0"/>
          </a:p>
          <a:p>
            <a:pPr lvl="0"/>
            <a:r>
              <a:rPr lang="en-US" dirty="0"/>
              <a:t>SCSS (Sassy CSS) is a </a:t>
            </a:r>
            <a:r>
              <a:rPr lang="en-US" b="1" dirty="0"/>
              <a:t>CSS preprocessor</a:t>
            </a:r>
            <a:endParaRPr lang="en-US" dirty="0"/>
          </a:p>
          <a:p>
            <a:pPr lvl="0"/>
            <a:r>
              <a:rPr lang="en-US" dirty="0"/>
              <a:t>Extends CSS with additional features</a:t>
            </a:r>
          </a:p>
          <a:p>
            <a:pPr lvl="0"/>
            <a:r>
              <a:rPr lang="en-US" dirty="0"/>
              <a:t>Browsers </a:t>
            </a:r>
            <a:r>
              <a:rPr lang="en-US" b="1" dirty="0"/>
              <a:t>cannot read SCSS directly</a:t>
            </a:r>
            <a:endParaRPr lang="en-US" dirty="0"/>
          </a:p>
          <a:p>
            <a:pPr lvl="0"/>
            <a:r>
              <a:rPr lang="en-US" dirty="0"/>
              <a:t>Must be compiled into standard CSS</a:t>
            </a:r>
          </a:p>
        </p:txBody>
      </p:sp>
    </p:spTree>
    <p:extLst>
      <p:ext uri="{BB962C8B-B14F-4D97-AF65-F5344CB8AC3E}">
        <p14:creationId xmlns:p14="http://schemas.microsoft.com/office/powerpoint/2010/main" val="2100615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B9E5F-B9C6-4FA9-7F5E-3943E0F42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AD6EE-E30A-6260-B873-606EEBF02AD6}"/>
              </a:ext>
            </a:extLst>
          </p:cNvPr>
          <p:cNvSpPr>
            <a:spLocks noGrp="1"/>
          </p:cNvSpPr>
          <p:nvPr>
            <p:ph type="title"/>
          </p:nvPr>
        </p:nvSpPr>
        <p:spPr/>
        <p:txBody>
          <a:bodyPr/>
          <a:lstStyle/>
          <a:p>
            <a:r>
              <a:rPr lang="en-US" b="1" dirty="0">
                <a:solidFill>
                  <a:schemeClr val="tx2">
                    <a:lumMod val="75000"/>
                  </a:schemeClr>
                </a:solidFill>
              </a:rPr>
              <a:t>2. Advanced CSS Core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18ACEDCF-EC13-803F-9EE5-2E8DA7A21D86}"/>
              </a:ext>
            </a:extLst>
          </p:cNvPr>
          <p:cNvSpPr>
            <a:spLocks noGrp="1"/>
          </p:cNvSpPr>
          <p:nvPr>
            <p:ph idx="1"/>
          </p:nvPr>
        </p:nvSpPr>
        <p:spPr>
          <a:xfrm>
            <a:off x="805670" y="1488613"/>
            <a:ext cx="10102961" cy="3880773"/>
          </a:xfrm>
        </p:spPr>
        <p:txBody>
          <a:bodyPr>
            <a:normAutofit fontScale="92500" lnSpcReduction="20000"/>
          </a:bodyPr>
          <a:lstStyle/>
          <a:p>
            <a:r>
              <a:rPr lang="en-US" b="1" dirty="0"/>
              <a:t>Why SCSS Was Created</a:t>
            </a:r>
            <a:endParaRPr lang="en-US" dirty="0"/>
          </a:p>
          <a:p>
            <a:pPr lvl="0"/>
            <a:r>
              <a:rPr lang="en-US" dirty="0"/>
              <a:t>CSS lacks programming features</a:t>
            </a:r>
          </a:p>
          <a:p>
            <a:pPr lvl="0"/>
            <a:r>
              <a:rPr lang="en-US" dirty="0"/>
              <a:t>SCSS solves problems like:</a:t>
            </a:r>
          </a:p>
          <a:p>
            <a:pPr lvl="1"/>
            <a:r>
              <a:rPr lang="en-US" dirty="0"/>
              <a:t>Repeated code</a:t>
            </a:r>
          </a:p>
          <a:p>
            <a:pPr lvl="1"/>
            <a:r>
              <a:rPr lang="en-US" dirty="0"/>
              <a:t>Hard-to-maintain styles</a:t>
            </a:r>
          </a:p>
          <a:p>
            <a:pPr lvl="1"/>
            <a:r>
              <a:rPr lang="en-US" dirty="0"/>
              <a:t>No logic or structure</a:t>
            </a:r>
          </a:p>
          <a:p>
            <a:pPr lvl="0"/>
            <a:r>
              <a:rPr lang="en-US" dirty="0"/>
              <a:t>Adds:</a:t>
            </a:r>
          </a:p>
          <a:p>
            <a:pPr lvl="1"/>
            <a:r>
              <a:rPr lang="en-US" dirty="0"/>
              <a:t>Variables</a:t>
            </a:r>
          </a:p>
          <a:p>
            <a:pPr lvl="1"/>
            <a:r>
              <a:rPr lang="en-US" dirty="0"/>
              <a:t>Nesting</a:t>
            </a:r>
          </a:p>
          <a:p>
            <a:pPr lvl="1"/>
            <a:r>
              <a:rPr lang="en-US" dirty="0"/>
              <a:t>Functions</a:t>
            </a:r>
          </a:p>
          <a:p>
            <a:pPr lvl="1"/>
            <a:r>
              <a:rPr lang="en-US" dirty="0" err="1"/>
              <a:t>Mixins</a:t>
            </a:r>
            <a:endParaRPr lang="en-US" dirty="0"/>
          </a:p>
          <a:p>
            <a:pPr lvl="1"/>
            <a:r>
              <a:rPr lang="en-US" dirty="0"/>
              <a:t>Partials &amp; imports</a:t>
            </a:r>
          </a:p>
          <a:p>
            <a:pPr lvl="1"/>
            <a:endParaRPr lang="en-US" dirty="0"/>
          </a:p>
        </p:txBody>
      </p:sp>
    </p:spTree>
    <p:extLst>
      <p:ext uri="{BB962C8B-B14F-4D97-AF65-F5344CB8AC3E}">
        <p14:creationId xmlns:p14="http://schemas.microsoft.com/office/powerpoint/2010/main" val="1137157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24A00-62D3-BBDF-C329-C9F5DD758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20BDE-5981-A099-9C2E-C14E1491D829}"/>
              </a:ext>
            </a:extLst>
          </p:cNvPr>
          <p:cNvSpPr>
            <a:spLocks noGrp="1"/>
          </p:cNvSpPr>
          <p:nvPr>
            <p:ph type="title"/>
          </p:nvPr>
        </p:nvSpPr>
        <p:spPr/>
        <p:txBody>
          <a:bodyPr/>
          <a:lstStyle/>
          <a:p>
            <a:r>
              <a:rPr lang="en-US" b="1" dirty="0">
                <a:solidFill>
                  <a:schemeClr val="tx2">
                    <a:lumMod val="75000"/>
                  </a:schemeClr>
                </a:solidFill>
              </a:rPr>
              <a:t>2. Advanced CSS Core</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1EC24314-D40E-AB93-3309-4717F88974CD}"/>
              </a:ext>
            </a:extLst>
          </p:cNvPr>
          <p:cNvSpPr>
            <a:spLocks noGrp="1"/>
          </p:cNvSpPr>
          <p:nvPr>
            <p:ph idx="1"/>
          </p:nvPr>
        </p:nvSpPr>
        <p:spPr>
          <a:xfrm>
            <a:off x="805670" y="1488613"/>
            <a:ext cx="10102961" cy="3880773"/>
          </a:xfrm>
        </p:spPr>
        <p:txBody>
          <a:bodyPr>
            <a:normAutofit fontScale="92500" lnSpcReduction="10000"/>
          </a:bodyPr>
          <a:lstStyle/>
          <a:p>
            <a:r>
              <a:rPr lang="en-US" b="1" dirty="0"/>
              <a:t>When to Use CSS vs SCSS</a:t>
            </a:r>
            <a:endParaRPr lang="en-US" dirty="0"/>
          </a:p>
          <a:p>
            <a:r>
              <a:rPr lang="en-US" b="1" dirty="0"/>
              <a:t>Use CSS when:</a:t>
            </a:r>
            <a:endParaRPr lang="en-US" dirty="0"/>
          </a:p>
          <a:p>
            <a:pPr lvl="1"/>
            <a:r>
              <a:rPr lang="en-US" dirty="0"/>
              <a:t>Small or simple projects</a:t>
            </a:r>
          </a:p>
          <a:p>
            <a:pPr lvl="1"/>
            <a:r>
              <a:rPr lang="en-US" dirty="0"/>
              <a:t>No build tools</a:t>
            </a:r>
          </a:p>
          <a:p>
            <a:pPr lvl="1"/>
            <a:r>
              <a:rPr lang="en-US" dirty="0"/>
              <a:t>Modern CSS features are enough</a:t>
            </a:r>
          </a:p>
          <a:p>
            <a:r>
              <a:rPr lang="en-US" b="1" dirty="0"/>
              <a:t>Use SCSS when:</a:t>
            </a:r>
            <a:endParaRPr lang="en-US" dirty="0"/>
          </a:p>
          <a:p>
            <a:pPr lvl="1"/>
            <a:r>
              <a:rPr lang="en-US" dirty="0"/>
              <a:t>Large-scale applications</a:t>
            </a:r>
          </a:p>
          <a:p>
            <a:pPr lvl="1"/>
            <a:r>
              <a:rPr lang="en-US" dirty="0"/>
              <a:t>Design systems</a:t>
            </a:r>
          </a:p>
          <a:p>
            <a:pPr lvl="1"/>
            <a:r>
              <a:rPr lang="en-US" dirty="0"/>
              <a:t>Repeated patterns &amp; themes</a:t>
            </a:r>
          </a:p>
          <a:p>
            <a:pPr lvl="1"/>
            <a:r>
              <a:rPr lang="en-US" dirty="0"/>
              <a:t>Team collaboration</a:t>
            </a:r>
          </a:p>
          <a:p>
            <a:pPr lvl="1"/>
            <a:r>
              <a:rPr lang="en-US" dirty="0"/>
              <a:t>Complex UI logic</a:t>
            </a:r>
          </a:p>
        </p:txBody>
      </p:sp>
    </p:spTree>
    <p:extLst>
      <p:ext uri="{BB962C8B-B14F-4D97-AF65-F5344CB8AC3E}">
        <p14:creationId xmlns:p14="http://schemas.microsoft.com/office/powerpoint/2010/main" val="2592419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219E7-9892-FA7A-7972-F256271B5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9627B-A149-749D-4CAD-F8D2CB4CC9D7}"/>
              </a:ext>
            </a:extLst>
          </p:cNvPr>
          <p:cNvSpPr>
            <a:spLocks noGrp="1"/>
          </p:cNvSpPr>
          <p:nvPr>
            <p:ph type="title"/>
          </p:nvPr>
        </p:nvSpPr>
        <p:spPr/>
        <p:txBody>
          <a:bodyPr/>
          <a:lstStyle/>
          <a:p>
            <a:r>
              <a:rPr lang="en-US" b="1" dirty="0">
                <a:solidFill>
                  <a:schemeClr val="tx2">
                    <a:lumMod val="75000"/>
                  </a:schemeClr>
                </a:solidFill>
              </a:rPr>
              <a:t>1. ServiceNow Fundamentals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D034C6B8-7A52-2250-D8F4-5536DD495286}"/>
              </a:ext>
            </a:extLst>
          </p:cNvPr>
          <p:cNvSpPr>
            <a:spLocks noGrp="1"/>
          </p:cNvSpPr>
          <p:nvPr>
            <p:ph idx="1"/>
          </p:nvPr>
        </p:nvSpPr>
        <p:spPr>
          <a:xfrm>
            <a:off x="1103312" y="1639445"/>
            <a:ext cx="8946541" cy="4195481"/>
          </a:xfrm>
        </p:spPr>
        <p:txBody>
          <a:bodyPr>
            <a:normAutofit/>
          </a:bodyPr>
          <a:lstStyle/>
          <a:p>
            <a:r>
              <a:rPr lang="en-US" dirty="0"/>
              <a:t>What is ServiceNow?</a:t>
            </a:r>
          </a:p>
          <a:p>
            <a:r>
              <a:rPr lang="en-US" dirty="0"/>
              <a:t>Database:</a:t>
            </a:r>
          </a:p>
          <a:p>
            <a:pPr lvl="1"/>
            <a:r>
              <a:rPr lang="en-US" dirty="0"/>
              <a:t>Just about everything in ServiceNow is a record in a database table </a:t>
            </a:r>
          </a:p>
          <a:p>
            <a:pPr lvl="1"/>
            <a:r>
              <a:rPr lang="en-US" dirty="0"/>
              <a:t>Single, enterprise-wide (there is only one database)</a:t>
            </a:r>
          </a:p>
          <a:p>
            <a:pPr lvl="1"/>
            <a:r>
              <a:rPr lang="en-US" dirty="0"/>
              <a:t>Over 4,0000 tables designed to meet the needs of most common IT services</a:t>
            </a:r>
          </a:p>
        </p:txBody>
      </p:sp>
      <p:pic>
        <p:nvPicPr>
          <p:cNvPr id="6" name="Picture 5">
            <a:extLst>
              <a:ext uri="{FF2B5EF4-FFF2-40B4-BE49-F238E27FC236}">
                <a16:creationId xmlns:a16="http://schemas.microsoft.com/office/drawing/2014/main" id="{73FF5A43-E83B-F605-9ADE-2C5FDDBCDEB9}"/>
              </a:ext>
            </a:extLst>
          </p:cNvPr>
          <p:cNvPicPr>
            <a:picLocks noChangeAspect="1"/>
          </p:cNvPicPr>
          <p:nvPr/>
        </p:nvPicPr>
        <p:blipFill>
          <a:blip r:embed="rId2"/>
          <a:stretch>
            <a:fillRect/>
          </a:stretch>
        </p:blipFill>
        <p:spPr>
          <a:xfrm>
            <a:off x="5416161" y="4000159"/>
            <a:ext cx="5314841" cy="2436792"/>
          </a:xfrm>
          <a:prstGeom prst="rect">
            <a:avLst/>
          </a:prstGeom>
        </p:spPr>
      </p:pic>
    </p:spTree>
    <p:extLst>
      <p:ext uri="{BB962C8B-B14F-4D97-AF65-F5344CB8AC3E}">
        <p14:creationId xmlns:p14="http://schemas.microsoft.com/office/powerpoint/2010/main" val="3327857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580">
                                          <p:stCondLst>
                                            <p:cond delay="0"/>
                                          </p:stCondLst>
                                        </p:cTn>
                                        <p:tgtEl>
                                          <p:spTgt spid="3">
                                            <p:txEl>
                                              <p:pRg st="3" end="3"/>
                                            </p:txEl>
                                          </p:spTgt>
                                        </p:tgtEl>
                                      </p:cBhvr>
                                    </p:animEffect>
                                    <p:anim calcmode="lin" valueType="num">
                                      <p:cBhvr>
                                        <p:cTn id="6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3" end="3"/>
                                            </p:txEl>
                                          </p:spTgt>
                                        </p:tgtEl>
                                      </p:cBhvr>
                                      <p:to x="100000" y="60000"/>
                                    </p:animScale>
                                    <p:animScale>
                                      <p:cBhvr>
                                        <p:cTn id="70" dur="166" decel="50000">
                                          <p:stCondLst>
                                            <p:cond delay="676"/>
                                          </p:stCondLst>
                                        </p:cTn>
                                        <p:tgtEl>
                                          <p:spTgt spid="3">
                                            <p:txEl>
                                              <p:pRg st="3" end="3"/>
                                            </p:txEl>
                                          </p:spTgt>
                                        </p:tgtEl>
                                      </p:cBhvr>
                                      <p:to x="100000" y="100000"/>
                                    </p:animScale>
                                    <p:animScale>
                                      <p:cBhvr>
                                        <p:cTn id="71" dur="26">
                                          <p:stCondLst>
                                            <p:cond delay="1312"/>
                                          </p:stCondLst>
                                        </p:cTn>
                                        <p:tgtEl>
                                          <p:spTgt spid="3">
                                            <p:txEl>
                                              <p:pRg st="3" end="3"/>
                                            </p:txEl>
                                          </p:spTgt>
                                        </p:tgtEl>
                                      </p:cBhvr>
                                      <p:to x="100000" y="80000"/>
                                    </p:animScale>
                                    <p:animScale>
                                      <p:cBhvr>
                                        <p:cTn id="72" dur="166" decel="50000">
                                          <p:stCondLst>
                                            <p:cond delay="1338"/>
                                          </p:stCondLst>
                                        </p:cTn>
                                        <p:tgtEl>
                                          <p:spTgt spid="3">
                                            <p:txEl>
                                              <p:pRg st="3" end="3"/>
                                            </p:txEl>
                                          </p:spTgt>
                                        </p:tgtEl>
                                      </p:cBhvr>
                                      <p:to x="100000" y="100000"/>
                                    </p:animScale>
                                    <p:animScale>
                                      <p:cBhvr>
                                        <p:cTn id="73" dur="26">
                                          <p:stCondLst>
                                            <p:cond delay="1642"/>
                                          </p:stCondLst>
                                        </p:cTn>
                                        <p:tgtEl>
                                          <p:spTgt spid="3">
                                            <p:txEl>
                                              <p:pRg st="3" end="3"/>
                                            </p:txEl>
                                          </p:spTgt>
                                        </p:tgtEl>
                                      </p:cBhvr>
                                      <p:to x="100000" y="90000"/>
                                    </p:animScale>
                                    <p:animScale>
                                      <p:cBhvr>
                                        <p:cTn id="74" dur="166" decel="50000">
                                          <p:stCondLst>
                                            <p:cond delay="1668"/>
                                          </p:stCondLst>
                                        </p:cTn>
                                        <p:tgtEl>
                                          <p:spTgt spid="3">
                                            <p:txEl>
                                              <p:pRg st="3" end="3"/>
                                            </p:txEl>
                                          </p:spTgt>
                                        </p:tgtEl>
                                      </p:cBhvr>
                                      <p:to x="100000" y="100000"/>
                                    </p:animScale>
                                    <p:animScale>
                                      <p:cBhvr>
                                        <p:cTn id="75" dur="26">
                                          <p:stCondLst>
                                            <p:cond delay="1808"/>
                                          </p:stCondLst>
                                        </p:cTn>
                                        <p:tgtEl>
                                          <p:spTgt spid="3">
                                            <p:txEl>
                                              <p:pRg st="3" end="3"/>
                                            </p:txEl>
                                          </p:spTgt>
                                        </p:tgtEl>
                                      </p:cBhvr>
                                      <p:to x="100000" y="95000"/>
                                    </p:animScale>
                                    <p:animScale>
                                      <p:cBhvr>
                                        <p:cTn id="76" dur="166" decel="50000">
                                          <p:stCondLst>
                                            <p:cond delay="1834"/>
                                          </p:stCondLst>
                                        </p:cTn>
                                        <p:tgtEl>
                                          <p:spTgt spid="3">
                                            <p:txEl>
                                              <p:pRg st="3" end="3"/>
                                            </p:txEl>
                                          </p:spTgt>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762B7-B428-279D-D0C5-8E14185312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C3ED8-3114-CC23-4205-D5E603A7D809}"/>
              </a:ext>
            </a:extLst>
          </p:cNvPr>
          <p:cNvSpPr>
            <a:spLocks noGrp="1"/>
          </p:cNvSpPr>
          <p:nvPr>
            <p:ph type="title"/>
          </p:nvPr>
        </p:nvSpPr>
        <p:spPr/>
        <p:txBody>
          <a:bodyPr/>
          <a:lstStyle/>
          <a:p>
            <a:r>
              <a:rPr lang="en-US" b="1" dirty="0">
                <a:solidFill>
                  <a:schemeClr val="tx2">
                    <a:lumMod val="75000"/>
                  </a:schemeClr>
                </a:solidFill>
              </a:rPr>
              <a:t>2. Advanced CSS Core</a:t>
            </a:r>
            <a:endParaRPr lang="en-US" dirty="0">
              <a:solidFill>
                <a:schemeClr val="tx2">
                  <a:lumMod val="75000"/>
                </a:schemeClr>
              </a:solidFill>
            </a:endParaRPr>
          </a:p>
        </p:txBody>
      </p:sp>
      <p:pic>
        <p:nvPicPr>
          <p:cNvPr id="7" name="Content Placeholder 6">
            <a:extLst>
              <a:ext uri="{FF2B5EF4-FFF2-40B4-BE49-F238E27FC236}">
                <a16:creationId xmlns:a16="http://schemas.microsoft.com/office/drawing/2014/main" id="{9174A5F5-5226-D1A2-7EDB-7412D2F3E886}"/>
              </a:ext>
            </a:extLst>
          </p:cNvPr>
          <p:cNvPicPr>
            <a:picLocks noGrp="1" noChangeAspect="1"/>
          </p:cNvPicPr>
          <p:nvPr>
            <p:ph idx="1"/>
          </p:nvPr>
        </p:nvPicPr>
        <p:blipFill>
          <a:blip r:embed="rId2"/>
          <a:stretch>
            <a:fillRect/>
          </a:stretch>
        </p:blipFill>
        <p:spPr>
          <a:xfrm>
            <a:off x="1567201" y="1860122"/>
            <a:ext cx="8264345" cy="3289393"/>
          </a:xfrm>
          <a:prstGeom prst="rect">
            <a:avLst/>
          </a:prstGeom>
        </p:spPr>
      </p:pic>
    </p:spTree>
    <p:extLst>
      <p:ext uri="{BB962C8B-B14F-4D97-AF65-F5344CB8AC3E}">
        <p14:creationId xmlns:p14="http://schemas.microsoft.com/office/powerpoint/2010/main" val="3680522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EC08E-42D0-ABE3-7602-9AB4409A9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1E0F-DF69-4930-DA01-87A75A18EEE3}"/>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sp>
        <p:nvSpPr>
          <p:cNvPr id="4" name="Content Placeholder 3">
            <a:extLst>
              <a:ext uri="{FF2B5EF4-FFF2-40B4-BE49-F238E27FC236}">
                <a16:creationId xmlns:a16="http://schemas.microsoft.com/office/drawing/2014/main" id="{2D8A69F0-9800-B806-4BEC-13819E543DD8}"/>
              </a:ext>
            </a:extLst>
          </p:cNvPr>
          <p:cNvSpPr>
            <a:spLocks noGrp="1"/>
          </p:cNvSpPr>
          <p:nvPr>
            <p:ph idx="1"/>
          </p:nvPr>
        </p:nvSpPr>
        <p:spPr>
          <a:xfrm>
            <a:off x="677334" y="1380660"/>
            <a:ext cx="11102290" cy="3880773"/>
          </a:xfrm>
        </p:spPr>
        <p:txBody>
          <a:bodyPr>
            <a:normAutofit fontScale="92500" lnSpcReduction="10000"/>
          </a:bodyPr>
          <a:lstStyle/>
          <a:p>
            <a:r>
              <a:rPr lang="en-US" dirty="0"/>
              <a:t>Building a 20-page supermarket project using only HTML and CSS is a fantastic way to master layout consistency and navigation. Since you aren't using JavaScript or a backend, the "logic" (like adding to a cart) won't function, but you can create a highly professional </a:t>
            </a:r>
            <a:r>
              <a:rPr lang="en-US" b="1" dirty="0"/>
              <a:t>prototype</a:t>
            </a:r>
            <a:r>
              <a:rPr lang="en-US" dirty="0"/>
              <a:t>.</a:t>
            </a:r>
          </a:p>
          <a:p>
            <a:r>
              <a:rPr lang="en-US" dirty="0"/>
              <a:t>Here is a blueprint to organize your 20 pages effectively.</a:t>
            </a:r>
          </a:p>
          <a:p>
            <a:r>
              <a:rPr lang="en-US" b="1" dirty="0"/>
              <a:t>🏗️ The Project Structure</a:t>
            </a:r>
          </a:p>
          <a:p>
            <a:r>
              <a:rPr lang="en-US" dirty="0"/>
              <a:t>To reach 20 pages without it feeling repetitive, we’ll break the supermarket into specific departments and customer service areas.</a:t>
            </a:r>
          </a:p>
          <a:p>
            <a:pPr lvl="1"/>
            <a:r>
              <a:rPr lang="en-US" b="1" dirty="0"/>
              <a:t>1. Core Pages (4 Pages)</a:t>
            </a:r>
          </a:p>
          <a:p>
            <a:pPr lvl="1"/>
            <a:r>
              <a:rPr lang="en-US" b="1" dirty="0"/>
              <a:t>Index.html:</a:t>
            </a:r>
            <a:r>
              <a:rPr lang="en-US" dirty="0"/>
              <a:t> The landing page with a big hero banner, featured deals, and department links.</a:t>
            </a:r>
          </a:p>
          <a:p>
            <a:pPr lvl="1"/>
            <a:r>
              <a:rPr lang="en-US" b="1" dirty="0"/>
              <a:t>About.html:</a:t>
            </a:r>
            <a:r>
              <a:rPr lang="en-US" dirty="0"/>
              <a:t> History of the supermarket, mission statement, and team.</a:t>
            </a:r>
          </a:p>
          <a:p>
            <a:pPr lvl="1"/>
            <a:r>
              <a:rPr lang="en-US" b="1" dirty="0"/>
              <a:t>Contact.html:</a:t>
            </a:r>
            <a:r>
              <a:rPr lang="en-US" dirty="0"/>
              <a:t> Contact form (styled), Google Maps embed placeholder, and store hours.</a:t>
            </a:r>
          </a:p>
          <a:p>
            <a:pPr lvl="1"/>
            <a:r>
              <a:rPr lang="en-US" b="1" dirty="0"/>
              <a:t>Locations.html:</a:t>
            </a:r>
            <a:r>
              <a:rPr lang="en-US" dirty="0"/>
              <a:t> A list of different branch addresses and phone numbers.</a:t>
            </a:r>
          </a:p>
          <a:p>
            <a:endParaRPr lang="en-US" dirty="0"/>
          </a:p>
          <a:p>
            <a:endParaRPr lang="en-US" dirty="0"/>
          </a:p>
        </p:txBody>
      </p:sp>
    </p:spTree>
    <p:extLst>
      <p:ext uri="{BB962C8B-B14F-4D97-AF65-F5344CB8AC3E}">
        <p14:creationId xmlns:p14="http://schemas.microsoft.com/office/powerpoint/2010/main" val="4286320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B7397-B789-FC0C-CFBE-56302C060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04B039-0100-33E0-2CD1-33A800FEEDDC}"/>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sp>
        <p:nvSpPr>
          <p:cNvPr id="4" name="Content Placeholder 3">
            <a:extLst>
              <a:ext uri="{FF2B5EF4-FFF2-40B4-BE49-F238E27FC236}">
                <a16:creationId xmlns:a16="http://schemas.microsoft.com/office/drawing/2014/main" id="{A8052AEC-E5AA-9D8A-446A-D1AE3F17E8A6}"/>
              </a:ext>
            </a:extLst>
          </p:cNvPr>
          <p:cNvSpPr>
            <a:spLocks noGrp="1"/>
          </p:cNvSpPr>
          <p:nvPr>
            <p:ph idx="1"/>
          </p:nvPr>
        </p:nvSpPr>
        <p:spPr>
          <a:xfrm>
            <a:off x="677334" y="1380660"/>
            <a:ext cx="11102290" cy="3880773"/>
          </a:xfrm>
        </p:spPr>
        <p:txBody>
          <a:bodyPr>
            <a:normAutofit fontScale="92500" lnSpcReduction="20000"/>
          </a:bodyPr>
          <a:lstStyle/>
          <a:p>
            <a:r>
              <a:rPr lang="en-US" b="1" dirty="0"/>
              <a:t>2. Shopping Departments (10 Pages)</a:t>
            </a:r>
          </a:p>
          <a:p>
            <a:pPr lvl="1"/>
            <a:r>
              <a:rPr lang="en-US" dirty="0"/>
              <a:t>Each page will showcase a unique grid of products.</a:t>
            </a:r>
          </a:p>
          <a:p>
            <a:pPr lvl="1"/>
            <a:r>
              <a:rPr lang="en-US" b="1" dirty="0"/>
              <a:t>Produce.html</a:t>
            </a:r>
            <a:r>
              <a:rPr lang="en-US" dirty="0"/>
              <a:t> (Fruits &amp; Vegetables)</a:t>
            </a:r>
          </a:p>
          <a:p>
            <a:pPr lvl="1"/>
            <a:r>
              <a:rPr lang="en-US" b="1" dirty="0"/>
              <a:t>Bakery.html</a:t>
            </a:r>
            <a:r>
              <a:rPr lang="en-US" dirty="0"/>
              <a:t> (Bread &amp; Pastries)</a:t>
            </a:r>
          </a:p>
          <a:p>
            <a:pPr lvl="1"/>
            <a:r>
              <a:rPr lang="en-US" b="1" dirty="0"/>
              <a:t>Dairy-Eggs.html</a:t>
            </a:r>
            <a:endParaRPr lang="en-US" dirty="0"/>
          </a:p>
          <a:p>
            <a:pPr lvl="1"/>
            <a:r>
              <a:rPr lang="en-US" b="1" dirty="0"/>
              <a:t>Meat-Seafood.html</a:t>
            </a:r>
            <a:endParaRPr lang="en-US" dirty="0"/>
          </a:p>
          <a:p>
            <a:pPr lvl="1"/>
            <a:r>
              <a:rPr lang="en-US" b="1" dirty="0"/>
              <a:t>Frozen-Foods.html</a:t>
            </a:r>
            <a:endParaRPr lang="en-US" dirty="0"/>
          </a:p>
          <a:p>
            <a:pPr lvl="1"/>
            <a:r>
              <a:rPr lang="en-US" b="1" dirty="0"/>
              <a:t>Beverages.html</a:t>
            </a:r>
            <a:r>
              <a:rPr lang="en-US" dirty="0"/>
              <a:t> (Juices, Coffee, Soda)</a:t>
            </a:r>
          </a:p>
          <a:p>
            <a:pPr lvl="1"/>
            <a:r>
              <a:rPr lang="en-US" b="1" dirty="0"/>
              <a:t>Snacks.html</a:t>
            </a:r>
            <a:r>
              <a:rPr lang="en-US" dirty="0"/>
              <a:t> (Chips, Cookies)</a:t>
            </a:r>
          </a:p>
          <a:p>
            <a:pPr lvl="1"/>
            <a:r>
              <a:rPr lang="en-US" b="1" dirty="0"/>
              <a:t>Pantry.html</a:t>
            </a:r>
            <a:r>
              <a:rPr lang="en-US" dirty="0"/>
              <a:t> (Pasta, Rice, Canned Goods)</a:t>
            </a:r>
          </a:p>
          <a:p>
            <a:pPr lvl="1"/>
            <a:r>
              <a:rPr lang="en-US" b="1" dirty="0"/>
              <a:t>Household.html</a:t>
            </a:r>
            <a:r>
              <a:rPr lang="en-US" dirty="0"/>
              <a:t> (Cleaning supplies)</a:t>
            </a:r>
          </a:p>
          <a:p>
            <a:pPr lvl="1"/>
            <a:r>
              <a:rPr lang="en-US" b="1" dirty="0"/>
              <a:t>Personal-Care.html</a:t>
            </a:r>
            <a:r>
              <a:rPr lang="en-US" dirty="0"/>
              <a:t> (Shampoo, Soap)</a:t>
            </a:r>
          </a:p>
        </p:txBody>
      </p:sp>
      <p:sp>
        <p:nvSpPr>
          <p:cNvPr id="8" name="Content Placeholder 3">
            <a:extLst>
              <a:ext uri="{FF2B5EF4-FFF2-40B4-BE49-F238E27FC236}">
                <a16:creationId xmlns:a16="http://schemas.microsoft.com/office/drawing/2014/main" id="{E5BB77BD-6718-64DB-28D7-930E5216F8EF}"/>
              </a:ext>
            </a:extLst>
          </p:cNvPr>
          <p:cNvSpPr txBox="1">
            <a:spLocks/>
          </p:cNvSpPr>
          <p:nvPr/>
        </p:nvSpPr>
        <p:spPr>
          <a:xfrm>
            <a:off x="5867899" y="1380660"/>
            <a:ext cx="6010157"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3. Customer Experience (6 Pages)</a:t>
            </a:r>
          </a:p>
          <a:p>
            <a:pPr lvl="1"/>
            <a:r>
              <a:rPr lang="en-US" b="1" dirty="0"/>
              <a:t>Weekly-Ads.html:</a:t>
            </a:r>
            <a:r>
              <a:rPr lang="en-US" dirty="0"/>
              <a:t> A "digital flyer" layout.</a:t>
            </a:r>
          </a:p>
          <a:p>
            <a:pPr lvl="1"/>
            <a:r>
              <a:rPr lang="en-US" b="1" dirty="0"/>
              <a:t>Recipes.html:</a:t>
            </a:r>
            <a:r>
              <a:rPr lang="en-US" dirty="0"/>
              <a:t> A blog-style page showing meals you can make with store items.</a:t>
            </a:r>
          </a:p>
          <a:p>
            <a:pPr lvl="1"/>
            <a:r>
              <a:rPr lang="en-US" b="1" dirty="0"/>
              <a:t>Careers.html:</a:t>
            </a:r>
            <a:r>
              <a:rPr lang="en-US" dirty="0"/>
              <a:t> Job listings and a "Join the Team" section.</a:t>
            </a:r>
          </a:p>
          <a:p>
            <a:pPr lvl="1"/>
            <a:r>
              <a:rPr lang="en-US" b="1" dirty="0"/>
              <a:t>FAQ.html:</a:t>
            </a:r>
            <a:r>
              <a:rPr lang="en-US" dirty="0"/>
              <a:t> Frequently asked questions.</a:t>
            </a:r>
          </a:p>
          <a:p>
            <a:pPr lvl="1"/>
            <a:r>
              <a:rPr lang="en-US" b="1" dirty="0"/>
              <a:t>Privacy-Policy.html:</a:t>
            </a:r>
            <a:r>
              <a:rPr lang="en-US" dirty="0"/>
              <a:t> Standard legal text layout.</a:t>
            </a:r>
          </a:p>
          <a:p>
            <a:pPr lvl="1"/>
            <a:r>
              <a:rPr lang="en-US" b="1" dirty="0"/>
              <a:t>Cart-Preview.html:</a:t>
            </a:r>
            <a:r>
              <a:rPr lang="en-US" dirty="0"/>
              <a:t> A static mockup of what a full shopping cart would look like.</a:t>
            </a:r>
          </a:p>
        </p:txBody>
      </p:sp>
    </p:spTree>
    <p:extLst>
      <p:ext uri="{BB962C8B-B14F-4D97-AF65-F5344CB8AC3E}">
        <p14:creationId xmlns:p14="http://schemas.microsoft.com/office/powerpoint/2010/main" val="239746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7F8FD-93A7-AAA6-78C8-D13E23170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D3FC2-5A78-5D7C-AE26-575C1C519788}"/>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pic>
        <p:nvPicPr>
          <p:cNvPr id="5" name="Content Placeholder 4">
            <a:extLst>
              <a:ext uri="{FF2B5EF4-FFF2-40B4-BE49-F238E27FC236}">
                <a16:creationId xmlns:a16="http://schemas.microsoft.com/office/drawing/2014/main" id="{28D2DC74-681E-6211-766C-74BF8168B2CA}"/>
              </a:ext>
            </a:extLst>
          </p:cNvPr>
          <p:cNvPicPr>
            <a:picLocks noGrp="1" noChangeAspect="1"/>
          </p:cNvPicPr>
          <p:nvPr>
            <p:ph idx="1"/>
          </p:nvPr>
        </p:nvPicPr>
        <p:blipFill>
          <a:blip r:embed="rId2"/>
          <a:stretch>
            <a:fillRect/>
          </a:stretch>
        </p:blipFill>
        <p:spPr>
          <a:xfrm>
            <a:off x="5237993" y="230094"/>
            <a:ext cx="6276673" cy="3130030"/>
          </a:xfrm>
          <a:prstGeom prst="rect">
            <a:avLst/>
          </a:prstGeom>
        </p:spPr>
      </p:pic>
      <p:pic>
        <p:nvPicPr>
          <p:cNvPr id="7" name="Picture 6">
            <a:extLst>
              <a:ext uri="{FF2B5EF4-FFF2-40B4-BE49-F238E27FC236}">
                <a16:creationId xmlns:a16="http://schemas.microsoft.com/office/drawing/2014/main" id="{A04FCF6A-D5A9-6CEC-8873-63A21C46FB1F}"/>
              </a:ext>
            </a:extLst>
          </p:cNvPr>
          <p:cNvPicPr>
            <a:picLocks noChangeAspect="1"/>
          </p:cNvPicPr>
          <p:nvPr/>
        </p:nvPicPr>
        <p:blipFill>
          <a:blip r:embed="rId3"/>
          <a:stretch>
            <a:fillRect/>
          </a:stretch>
        </p:blipFill>
        <p:spPr>
          <a:xfrm>
            <a:off x="1013012" y="3472180"/>
            <a:ext cx="9179859" cy="3155726"/>
          </a:xfrm>
          <a:prstGeom prst="rect">
            <a:avLst/>
          </a:prstGeom>
        </p:spPr>
      </p:pic>
    </p:spTree>
    <p:extLst>
      <p:ext uri="{BB962C8B-B14F-4D97-AF65-F5344CB8AC3E}">
        <p14:creationId xmlns:p14="http://schemas.microsoft.com/office/powerpoint/2010/main" val="2511934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F9513-51FB-4A05-E8AD-4A21E7B695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CA32A-C34F-87C2-88E6-4D178D8694E0}"/>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sp>
        <p:nvSpPr>
          <p:cNvPr id="4" name="Content Placeholder 3">
            <a:extLst>
              <a:ext uri="{FF2B5EF4-FFF2-40B4-BE49-F238E27FC236}">
                <a16:creationId xmlns:a16="http://schemas.microsoft.com/office/drawing/2014/main" id="{8F1F083F-E99F-A689-C2C1-DA62C8B157F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47A53140-9ADC-31E4-775E-FB04D49C524C}"/>
              </a:ext>
            </a:extLst>
          </p:cNvPr>
          <p:cNvPicPr>
            <a:picLocks noChangeAspect="1"/>
          </p:cNvPicPr>
          <p:nvPr/>
        </p:nvPicPr>
        <p:blipFill>
          <a:blip r:embed="rId2"/>
          <a:stretch>
            <a:fillRect/>
          </a:stretch>
        </p:blipFill>
        <p:spPr>
          <a:xfrm>
            <a:off x="2917998" y="234720"/>
            <a:ext cx="9179859" cy="2943124"/>
          </a:xfrm>
          <a:prstGeom prst="rect">
            <a:avLst/>
          </a:prstGeom>
        </p:spPr>
      </p:pic>
      <p:pic>
        <p:nvPicPr>
          <p:cNvPr id="10" name="Picture 9">
            <a:extLst>
              <a:ext uri="{FF2B5EF4-FFF2-40B4-BE49-F238E27FC236}">
                <a16:creationId xmlns:a16="http://schemas.microsoft.com/office/drawing/2014/main" id="{175850F4-52B5-44FF-C17B-57C33CE69265}"/>
              </a:ext>
            </a:extLst>
          </p:cNvPr>
          <p:cNvPicPr>
            <a:picLocks noChangeAspect="1"/>
          </p:cNvPicPr>
          <p:nvPr/>
        </p:nvPicPr>
        <p:blipFill>
          <a:blip r:embed="rId3"/>
          <a:stretch>
            <a:fillRect/>
          </a:stretch>
        </p:blipFill>
        <p:spPr>
          <a:xfrm>
            <a:off x="677334" y="3215180"/>
            <a:ext cx="10529033" cy="3424841"/>
          </a:xfrm>
          <a:prstGeom prst="rect">
            <a:avLst/>
          </a:prstGeom>
        </p:spPr>
      </p:pic>
    </p:spTree>
    <p:extLst>
      <p:ext uri="{BB962C8B-B14F-4D97-AF65-F5344CB8AC3E}">
        <p14:creationId xmlns:p14="http://schemas.microsoft.com/office/powerpoint/2010/main" val="3856012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F43F7-419B-C600-C6D9-1ACFCF24B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4B3D0-A019-02BF-7405-A0BE093BD459}"/>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pic>
        <p:nvPicPr>
          <p:cNvPr id="5" name="Content Placeholder 4">
            <a:extLst>
              <a:ext uri="{FF2B5EF4-FFF2-40B4-BE49-F238E27FC236}">
                <a16:creationId xmlns:a16="http://schemas.microsoft.com/office/drawing/2014/main" id="{6D875E86-7A1D-E480-0D4B-F80C09C18F6E}"/>
              </a:ext>
            </a:extLst>
          </p:cNvPr>
          <p:cNvPicPr>
            <a:picLocks noGrp="1" noChangeAspect="1"/>
          </p:cNvPicPr>
          <p:nvPr>
            <p:ph idx="1"/>
          </p:nvPr>
        </p:nvPicPr>
        <p:blipFill>
          <a:blip r:embed="rId2"/>
          <a:stretch>
            <a:fillRect/>
          </a:stretch>
        </p:blipFill>
        <p:spPr>
          <a:xfrm>
            <a:off x="607798" y="3244222"/>
            <a:ext cx="7140374" cy="3506767"/>
          </a:xfrm>
          <a:prstGeom prst="rect">
            <a:avLst/>
          </a:prstGeom>
        </p:spPr>
      </p:pic>
      <p:pic>
        <p:nvPicPr>
          <p:cNvPr id="8" name="Picture 7">
            <a:extLst>
              <a:ext uri="{FF2B5EF4-FFF2-40B4-BE49-F238E27FC236}">
                <a16:creationId xmlns:a16="http://schemas.microsoft.com/office/drawing/2014/main" id="{1E03A9F2-B6C7-8D80-B31F-51E69B546871}"/>
              </a:ext>
            </a:extLst>
          </p:cNvPr>
          <p:cNvPicPr>
            <a:picLocks noChangeAspect="1"/>
          </p:cNvPicPr>
          <p:nvPr/>
        </p:nvPicPr>
        <p:blipFill>
          <a:blip r:embed="rId3"/>
          <a:stretch>
            <a:fillRect/>
          </a:stretch>
        </p:blipFill>
        <p:spPr>
          <a:xfrm>
            <a:off x="3796539" y="139368"/>
            <a:ext cx="7903266" cy="3104854"/>
          </a:xfrm>
          <a:prstGeom prst="rect">
            <a:avLst/>
          </a:prstGeom>
        </p:spPr>
      </p:pic>
    </p:spTree>
    <p:extLst>
      <p:ext uri="{BB962C8B-B14F-4D97-AF65-F5344CB8AC3E}">
        <p14:creationId xmlns:p14="http://schemas.microsoft.com/office/powerpoint/2010/main" val="826244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1C164-D3A3-838C-2AE9-97DC24094A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42B902-C37F-62B2-292D-EF1CAAC16FBC}"/>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pic>
        <p:nvPicPr>
          <p:cNvPr id="10" name="Content Placeholder 9">
            <a:extLst>
              <a:ext uri="{FF2B5EF4-FFF2-40B4-BE49-F238E27FC236}">
                <a16:creationId xmlns:a16="http://schemas.microsoft.com/office/drawing/2014/main" id="{70E5690A-8F5B-93C9-721D-4CC863205945}"/>
              </a:ext>
            </a:extLst>
          </p:cNvPr>
          <p:cNvPicPr>
            <a:picLocks noGrp="1" noChangeAspect="1"/>
          </p:cNvPicPr>
          <p:nvPr>
            <p:ph idx="1"/>
          </p:nvPr>
        </p:nvPicPr>
        <p:blipFill>
          <a:blip r:embed="rId2"/>
          <a:stretch>
            <a:fillRect/>
          </a:stretch>
        </p:blipFill>
        <p:spPr>
          <a:xfrm>
            <a:off x="408922" y="4170810"/>
            <a:ext cx="8596312" cy="2687190"/>
          </a:xfrm>
          <a:prstGeom prst="rect">
            <a:avLst/>
          </a:prstGeom>
        </p:spPr>
      </p:pic>
      <p:pic>
        <p:nvPicPr>
          <p:cNvPr id="7" name="Picture 6">
            <a:extLst>
              <a:ext uri="{FF2B5EF4-FFF2-40B4-BE49-F238E27FC236}">
                <a16:creationId xmlns:a16="http://schemas.microsoft.com/office/drawing/2014/main" id="{B8C02B3B-016E-BF0B-0942-4279E9BA9D88}"/>
              </a:ext>
            </a:extLst>
          </p:cNvPr>
          <p:cNvPicPr>
            <a:picLocks noChangeAspect="1"/>
          </p:cNvPicPr>
          <p:nvPr/>
        </p:nvPicPr>
        <p:blipFill>
          <a:blip r:embed="rId3"/>
          <a:stretch>
            <a:fillRect/>
          </a:stretch>
        </p:blipFill>
        <p:spPr>
          <a:xfrm>
            <a:off x="2917998" y="722508"/>
            <a:ext cx="8827351" cy="3392291"/>
          </a:xfrm>
          <a:prstGeom prst="rect">
            <a:avLst/>
          </a:prstGeom>
        </p:spPr>
      </p:pic>
    </p:spTree>
    <p:extLst>
      <p:ext uri="{BB962C8B-B14F-4D97-AF65-F5344CB8AC3E}">
        <p14:creationId xmlns:p14="http://schemas.microsoft.com/office/powerpoint/2010/main" val="2109456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C3D9A-DE14-FAD7-1B4F-7C91F5BD7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C83B7-A554-66AE-6085-A3F9D56CA3C6}"/>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pic>
        <p:nvPicPr>
          <p:cNvPr id="6" name="Content Placeholder 5">
            <a:extLst>
              <a:ext uri="{FF2B5EF4-FFF2-40B4-BE49-F238E27FC236}">
                <a16:creationId xmlns:a16="http://schemas.microsoft.com/office/drawing/2014/main" id="{F4414951-64AC-970F-E56F-7E14330F3DC9}"/>
              </a:ext>
            </a:extLst>
          </p:cNvPr>
          <p:cNvPicPr>
            <a:picLocks noGrp="1" noChangeAspect="1"/>
          </p:cNvPicPr>
          <p:nvPr>
            <p:ph idx="1"/>
          </p:nvPr>
        </p:nvPicPr>
        <p:blipFill>
          <a:blip r:embed="rId2"/>
          <a:stretch>
            <a:fillRect/>
          </a:stretch>
        </p:blipFill>
        <p:spPr>
          <a:xfrm>
            <a:off x="3161086" y="351119"/>
            <a:ext cx="8596312" cy="3158561"/>
          </a:xfrm>
          <a:prstGeom prst="rect">
            <a:avLst/>
          </a:prstGeom>
        </p:spPr>
      </p:pic>
      <p:pic>
        <p:nvPicPr>
          <p:cNvPr id="11" name="Picture 10">
            <a:extLst>
              <a:ext uri="{FF2B5EF4-FFF2-40B4-BE49-F238E27FC236}">
                <a16:creationId xmlns:a16="http://schemas.microsoft.com/office/drawing/2014/main" id="{3D269CFC-A98F-9D64-C9B3-6CC13A79BE12}"/>
              </a:ext>
            </a:extLst>
          </p:cNvPr>
          <p:cNvPicPr>
            <a:picLocks noChangeAspect="1"/>
          </p:cNvPicPr>
          <p:nvPr/>
        </p:nvPicPr>
        <p:blipFill>
          <a:blip r:embed="rId3"/>
          <a:stretch>
            <a:fillRect/>
          </a:stretch>
        </p:blipFill>
        <p:spPr>
          <a:xfrm>
            <a:off x="677334" y="4038623"/>
            <a:ext cx="8785412" cy="2313415"/>
          </a:xfrm>
          <a:prstGeom prst="rect">
            <a:avLst/>
          </a:prstGeom>
        </p:spPr>
      </p:pic>
    </p:spTree>
    <p:extLst>
      <p:ext uri="{BB962C8B-B14F-4D97-AF65-F5344CB8AC3E}">
        <p14:creationId xmlns:p14="http://schemas.microsoft.com/office/powerpoint/2010/main" val="1451795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4992E-159D-F8D1-B2F0-64CF49E27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0F1A5-8447-D463-46FF-3562F3C144D3}"/>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pic>
        <p:nvPicPr>
          <p:cNvPr id="9" name="Content Placeholder 8">
            <a:extLst>
              <a:ext uri="{FF2B5EF4-FFF2-40B4-BE49-F238E27FC236}">
                <a16:creationId xmlns:a16="http://schemas.microsoft.com/office/drawing/2014/main" id="{5E8BB3BD-A388-EE6E-7A59-2C1C04C10E21}"/>
              </a:ext>
            </a:extLst>
          </p:cNvPr>
          <p:cNvPicPr>
            <a:picLocks noGrp="1" noChangeAspect="1"/>
          </p:cNvPicPr>
          <p:nvPr>
            <p:ph idx="1"/>
          </p:nvPr>
        </p:nvPicPr>
        <p:blipFill>
          <a:blip r:embed="rId2"/>
          <a:stretch>
            <a:fillRect/>
          </a:stretch>
        </p:blipFill>
        <p:spPr>
          <a:xfrm>
            <a:off x="866121" y="3429000"/>
            <a:ext cx="8596312" cy="3019718"/>
          </a:xfrm>
          <a:prstGeom prst="rect">
            <a:avLst/>
          </a:prstGeom>
        </p:spPr>
      </p:pic>
      <p:pic>
        <p:nvPicPr>
          <p:cNvPr id="7" name="Picture 6">
            <a:extLst>
              <a:ext uri="{FF2B5EF4-FFF2-40B4-BE49-F238E27FC236}">
                <a16:creationId xmlns:a16="http://schemas.microsoft.com/office/drawing/2014/main" id="{AECB1022-ED7A-3A68-7482-66F995C83E1F}"/>
              </a:ext>
            </a:extLst>
          </p:cNvPr>
          <p:cNvPicPr>
            <a:picLocks noChangeAspect="1"/>
          </p:cNvPicPr>
          <p:nvPr/>
        </p:nvPicPr>
        <p:blipFill>
          <a:blip r:embed="rId3"/>
          <a:stretch>
            <a:fillRect/>
          </a:stretch>
        </p:blipFill>
        <p:spPr>
          <a:xfrm>
            <a:off x="2738218" y="1131167"/>
            <a:ext cx="8776448" cy="2058843"/>
          </a:xfrm>
          <a:prstGeom prst="rect">
            <a:avLst/>
          </a:prstGeom>
        </p:spPr>
      </p:pic>
    </p:spTree>
    <p:extLst>
      <p:ext uri="{BB962C8B-B14F-4D97-AF65-F5344CB8AC3E}">
        <p14:creationId xmlns:p14="http://schemas.microsoft.com/office/powerpoint/2010/main" val="214098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9C605-AB3B-6715-D062-63ADA84B6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A44D8-BFD3-5463-5F36-359DDB356FF1}"/>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pic>
        <p:nvPicPr>
          <p:cNvPr id="10" name="Content Placeholder 9">
            <a:extLst>
              <a:ext uri="{FF2B5EF4-FFF2-40B4-BE49-F238E27FC236}">
                <a16:creationId xmlns:a16="http://schemas.microsoft.com/office/drawing/2014/main" id="{AC0A6084-38C2-C09D-9A2F-B02232004ABD}"/>
              </a:ext>
            </a:extLst>
          </p:cNvPr>
          <p:cNvPicPr>
            <a:picLocks noGrp="1" noChangeAspect="1"/>
          </p:cNvPicPr>
          <p:nvPr>
            <p:ph idx="1"/>
          </p:nvPr>
        </p:nvPicPr>
        <p:blipFill>
          <a:blip r:embed="rId2"/>
          <a:stretch>
            <a:fillRect/>
          </a:stretch>
        </p:blipFill>
        <p:spPr>
          <a:xfrm>
            <a:off x="426851" y="3663022"/>
            <a:ext cx="6912208" cy="3006720"/>
          </a:xfrm>
          <a:prstGeom prst="rect">
            <a:avLst/>
          </a:prstGeom>
        </p:spPr>
      </p:pic>
      <p:pic>
        <p:nvPicPr>
          <p:cNvPr id="6" name="Picture 5">
            <a:extLst>
              <a:ext uri="{FF2B5EF4-FFF2-40B4-BE49-F238E27FC236}">
                <a16:creationId xmlns:a16="http://schemas.microsoft.com/office/drawing/2014/main" id="{D803BACF-8AEE-9B8E-3C00-002BB21814E1}"/>
              </a:ext>
            </a:extLst>
          </p:cNvPr>
          <p:cNvPicPr>
            <a:picLocks noChangeAspect="1"/>
          </p:cNvPicPr>
          <p:nvPr/>
        </p:nvPicPr>
        <p:blipFill>
          <a:blip r:embed="rId3"/>
          <a:stretch>
            <a:fillRect/>
          </a:stretch>
        </p:blipFill>
        <p:spPr>
          <a:xfrm>
            <a:off x="4337391" y="157991"/>
            <a:ext cx="7011926" cy="3271009"/>
          </a:xfrm>
          <a:prstGeom prst="rect">
            <a:avLst/>
          </a:prstGeom>
        </p:spPr>
      </p:pic>
    </p:spTree>
    <p:extLst>
      <p:ext uri="{BB962C8B-B14F-4D97-AF65-F5344CB8AC3E}">
        <p14:creationId xmlns:p14="http://schemas.microsoft.com/office/powerpoint/2010/main" val="3184610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44AD-FDB8-908C-4078-56332F971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59110B-1C49-1566-ADC3-A41367879A1D}"/>
              </a:ext>
            </a:extLst>
          </p:cNvPr>
          <p:cNvSpPr>
            <a:spLocks noGrp="1"/>
          </p:cNvSpPr>
          <p:nvPr>
            <p:ph type="title"/>
          </p:nvPr>
        </p:nvSpPr>
        <p:spPr/>
        <p:txBody>
          <a:bodyPr/>
          <a:lstStyle/>
          <a:p>
            <a:r>
              <a:rPr lang="en-US" b="1" dirty="0">
                <a:solidFill>
                  <a:schemeClr val="tx2">
                    <a:lumMod val="75000"/>
                  </a:schemeClr>
                </a:solidFill>
              </a:rPr>
              <a:t>1. ServiceNow Fundamentals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0485D5C1-643B-0A34-BE45-38085A45AAD1}"/>
              </a:ext>
            </a:extLst>
          </p:cNvPr>
          <p:cNvSpPr>
            <a:spLocks noGrp="1"/>
          </p:cNvSpPr>
          <p:nvPr>
            <p:ph idx="1"/>
          </p:nvPr>
        </p:nvSpPr>
        <p:spPr>
          <a:xfrm>
            <a:off x="1103312" y="1639445"/>
            <a:ext cx="8946541" cy="4195481"/>
          </a:xfrm>
        </p:spPr>
        <p:txBody>
          <a:bodyPr>
            <a:normAutofit/>
          </a:bodyPr>
          <a:lstStyle/>
          <a:p>
            <a:r>
              <a:rPr lang="en-US" dirty="0"/>
              <a:t>What is ServiceNow?</a:t>
            </a:r>
          </a:p>
          <a:p>
            <a:r>
              <a:rPr lang="en-US" dirty="0"/>
              <a:t>Applications:</a:t>
            </a:r>
          </a:p>
          <a:p>
            <a:pPr lvl="1"/>
            <a:r>
              <a:rPr lang="en-US" dirty="0"/>
              <a:t>Hundreds of applications installed out-of-box</a:t>
            </a:r>
          </a:p>
          <a:p>
            <a:pPr lvl="1"/>
            <a:r>
              <a:rPr lang="en-US" dirty="0"/>
              <a:t>Business applications to provide services for things like ALM, </a:t>
            </a:r>
            <a:r>
              <a:rPr lang="en-US" dirty="0" err="1"/>
              <a:t>APM,CM,SecOps,ITSM,etc</a:t>
            </a:r>
            <a:r>
              <a:rPr lang="en-US" dirty="0"/>
              <a:t>.</a:t>
            </a:r>
          </a:p>
          <a:p>
            <a:pPr lvl="1"/>
            <a:r>
              <a:rPr lang="en-US" dirty="0"/>
              <a:t>ServiceNow Store</a:t>
            </a:r>
          </a:p>
        </p:txBody>
      </p:sp>
      <p:pic>
        <p:nvPicPr>
          <p:cNvPr id="6" name="Picture 5">
            <a:extLst>
              <a:ext uri="{FF2B5EF4-FFF2-40B4-BE49-F238E27FC236}">
                <a16:creationId xmlns:a16="http://schemas.microsoft.com/office/drawing/2014/main" id="{3F38A219-DC77-BC5D-D954-F25BFBF96851}"/>
              </a:ext>
            </a:extLst>
          </p:cNvPr>
          <p:cNvPicPr>
            <a:picLocks noChangeAspect="1"/>
          </p:cNvPicPr>
          <p:nvPr/>
        </p:nvPicPr>
        <p:blipFill>
          <a:blip r:embed="rId2"/>
          <a:stretch>
            <a:fillRect/>
          </a:stretch>
        </p:blipFill>
        <p:spPr>
          <a:xfrm>
            <a:off x="4100708" y="3562848"/>
            <a:ext cx="5314841" cy="2436792"/>
          </a:xfrm>
          <a:prstGeom prst="rect">
            <a:avLst/>
          </a:prstGeom>
        </p:spPr>
      </p:pic>
    </p:spTree>
    <p:extLst>
      <p:ext uri="{BB962C8B-B14F-4D97-AF65-F5344CB8AC3E}">
        <p14:creationId xmlns:p14="http://schemas.microsoft.com/office/powerpoint/2010/main" val="1166910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580">
                                          <p:stCondLst>
                                            <p:cond delay="0"/>
                                          </p:stCondLst>
                                        </p:cTn>
                                        <p:tgtEl>
                                          <p:spTgt spid="3">
                                            <p:txEl>
                                              <p:pRg st="3" end="3"/>
                                            </p:txEl>
                                          </p:spTgt>
                                        </p:tgtEl>
                                      </p:cBhvr>
                                    </p:animEffect>
                                    <p:anim calcmode="lin" valueType="num">
                                      <p:cBhvr>
                                        <p:cTn id="6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3" end="3"/>
                                            </p:txEl>
                                          </p:spTgt>
                                        </p:tgtEl>
                                      </p:cBhvr>
                                      <p:to x="100000" y="60000"/>
                                    </p:animScale>
                                    <p:animScale>
                                      <p:cBhvr>
                                        <p:cTn id="70" dur="166" decel="50000">
                                          <p:stCondLst>
                                            <p:cond delay="676"/>
                                          </p:stCondLst>
                                        </p:cTn>
                                        <p:tgtEl>
                                          <p:spTgt spid="3">
                                            <p:txEl>
                                              <p:pRg st="3" end="3"/>
                                            </p:txEl>
                                          </p:spTgt>
                                        </p:tgtEl>
                                      </p:cBhvr>
                                      <p:to x="100000" y="100000"/>
                                    </p:animScale>
                                    <p:animScale>
                                      <p:cBhvr>
                                        <p:cTn id="71" dur="26">
                                          <p:stCondLst>
                                            <p:cond delay="1312"/>
                                          </p:stCondLst>
                                        </p:cTn>
                                        <p:tgtEl>
                                          <p:spTgt spid="3">
                                            <p:txEl>
                                              <p:pRg st="3" end="3"/>
                                            </p:txEl>
                                          </p:spTgt>
                                        </p:tgtEl>
                                      </p:cBhvr>
                                      <p:to x="100000" y="80000"/>
                                    </p:animScale>
                                    <p:animScale>
                                      <p:cBhvr>
                                        <p:cTn id="72" dur="166" decel="50000">
                                          <p:stCondLst>
                                            <p:cond delay="1338"/>
                                          </p:stCondLst>
                                        </p:cTn>
                                        <p:tgtEl>
                                          <p:spTgt spid="3">
                                            <p:txEl>
                                              <p:pRg st="3" end="3"/>
                                            </p:txEl>
                                          </p:spTgt>
                                        </p:tgtEl>
                                      </p:cBhvr>
                                      <p:to x="100000" y="100000"/>
                                    </p:animScale>
                                    <p:animScale>
                                      <p:cBhvr>
                                        <p:cTn id="73" dur="26">
                                          <p:stCondLst>
                                            <p:cond delay="1642"/>
                                          </p:stCondLst>
                                        </p:cTn>
                                        <p:tgtEl>
                                          <p:spTgt spid="3">
                                            <p:txEl>
                                              <p:pRg st="3" end="3"/>
                                            </p:txEl>
                                          </p:spTgt>
                                        </p:tgtEl>
                                      </p:cBhvr>
                                      <p:to x="100000" y="90000"/>
                                    </p:animScale>
                                    <p:animScale>
                                      <p:cBhvr>
                                        <p:cTn id="74" dur="166" decel="50000">
                                          <p:stCondLst>
                                            <p:cond delay="1668"/>
                                          </p:stCondLst>
                                        </p:cTn>
                                        <p:tgtEl>
                                          <p:spTgt spid="3">
                                            <p:txEl>
                                              <p:pRg st="3" end="3"/>
                                            </p:txEl>
                                          </p:spTgt>
                                        </p:tgtEl>
                                      </p:cBhvr>
                                      <p:to x="100000" y="100000"/>
                                    </p:animScale>
                                    <p:animScale>
                                      <p:cBhvr>
                                        <p:cTn id="75" dur="26">
                                          <p:stCondLst>
                                            <p:cond delay="1808"/>
                                          </p:stCondLst>
                                        </p:cTn>
                                        <p:tgtEl>
                                          <p:spTgt spid="3">
                                            <p:txEl>
                                              <p:pRg st="3" end="3"/>
                                            </p:txEl>
                                          </p:spTgt>
                                        </p:tgtEl>
                                      </p:cBhvr>
                                      <p:to x="100000" y="95000"/>
                                    </p:animScale>
                                    <p:animScale>
                                      <p:cBhvr>
                                        <p:cTn id="76" dur="166" decel="50000">
                                          <p:stCondLst>
                                            <p:cond delay="1834"/>
                                          </p:stCondLst>
                                        </p:cTn>
                                        <p:tgtEl>
                                          <p:spTgt spid="3">
                                            <p:txEl>
                                              <p:pRg st="3" end="3"/>
                                            </p:txEl>
                                          </p:spTgt>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CF199-5B68-13CC-1874-00A0A3D47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EEBD0-F2BF-3F67-5CE1-9B9C8E2AA38C}"/>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sp>
        <p:nvSpPr>
          <p:cNvPr id="4" name="Content Placeholder 3">
            <a:extLst>
              <a:ext uri="{FF2B5EF4-FFF2-40B4-BE49-F238E27FC236}">
                <a16:creationId xmlns:a16="http://schemas.microsoft.com/office/drawing/2014/main" id="{DBF109A2-B451-1AAA-06BD-65CD39B1E01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92BDAB3F-BD29-65C9-5EA4-EEC90E8F302A}"/>
              </a:ext>
            </a:extLst>
          </p:cNvPr>
          <p:cNvPicPr>
            <a:picLocks noChangeAspect="1"/>
          </p:cNvPicPr>
          <p:nvPr/>
        </p:nvPicPr>
        <p:blipFill>
          <a:blip r:embed="rId2"/>
          <a:stretch>
            <a:fillRect/>
          </a:stretch>
        </p:blipFill>
        <p:spPr>
          <a:xfrm>
            <a:off x="2653555" y="1042966"/>
            <a:ext cx="8959724" cy="2235245"/>
          </a:xfrm>
          <a:prstGeom prst="rect">
            <a:avLst/>
          </a:prstGeom>
        </p:spPr>
      </p:pic>
      <p:pic>
        <p:nvPicPr>
          <p:cNvPr id="9" name="Picture 8">
            <a:extLst>
              <a:ext uri="{FF2B5EF4-FFF2-40B4-BE49-F238E27FC236}">
                <a16:creationId xmlns:a16="http://schemas.microsoft.com/office/drawing/2014/main" id="{FD47AC56-3663-E71E-CB54-886E626525FA}"/>
              </a:ext>
            </a:extLst>
          </p:cNvPr>
          <p:cNvPicPr>
            <a:picLocks noChangeAspect="1"/>
          </p:cNvPicPr>
          <p:nvPr/>
        </p:nvPicPr>
        <p:blipFill>
          <a:blip r:embed="rId3"/>
          <a:stretch>
            <a:fillRect/>
          </a:stretch>
        </p:blipFill>
        <p:spPr>
          <a:xfrm>
            <a:off x="461185" y="3429000"/>
            <a:ext cx="11053481" cy="3088048"/>
          </a:xfrm>
          <a:prstGeom prst="rect">
            <a:avLst/>
          </a:prstGeom>
        </p:spPr>
      </p:pic>
    </p:spTree>
    <p:extLst>
      <p:ext uri="{BB962C8B-B14F-4D97-AF65-F5344CB8AC3E}">
        <p14:creationId xmlns:p14="http://schemas.microsoft.com/office/powerpoint/2010/main" val="525449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F4B23-8B76-F16C-6688-48FF3DCFD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4ADE5C-6412-B8E8-01A9-E18C28D5EF6E}"/>
              </a:ext>
            </a:extLst>
          </p:cNvPr>
          <p:cNvSpPr>
            <a:spLocks noGrp="1"/>
          </p:cNvSpPr>
          <p:nvPr>
            <p:ph type="title"/>
          </p:nvPr>
        </p:nvSpPr>
        <p:spPr/>
        <p:txBody>
          <a:bodyPr/>
          <a:lstStyle/>
          <a:p>
            <a:r>
              <a:rPr lang="en-US" b="1" dirty="0">
                <a:solidFill>
                  <a:schemeClr val="tx2">
                    <a:lumMod val="75000"/>
                  </a:schemeClr>
                </a:solidFill>
              </a:rPr>
              <a:t>Lab Time</a:t>
            </a:r>
            <a:endParaRPr lang="en-US" dirty="0">
              <a:solidFill>
                <a:schemeClr val="tx2">
                  <a:lumMod val="75000"/>
                </a:schemeClr>
              </a:solidFill>
            </a:endParaRPr>
          </a:p>
        </p:txBody>
      </p:sp>
      <p:pic>
        <p:nvPicPr>
          <p:cNvPr id="5" name="Picture 4">
            <a:extLst>
              <a:ext uri="{FF2B5EF4-FFF2-40B4-BE49-F238E27FC236}">
                <a16:creationId xmlns:a16="http://schemas.microsoft.com/office/drawing/2014/main" id="{9920800B-B5BD-EBB4-2AC9-15399AA272EB}"/>
              </a:ext>
            </a:extLst>
          </p:cNvPr>
          <p:cNvPicPr>
            <a:picLocks noChangeAspect="1"/>
          </p:cNvPicPr>
          <p:nvPr/>
        </p:nvPicPr>
        <p:blipFill>
          <a:blip r:embed="rId2"/>
          <a:stretch>
            <a:fillRect/>
          </a:stretch>
        </p:blipFill>
        <p:spPr>
          <a:xfrm>
            <a:off x="3724337" y="80682"/>
            <a:ext cx="7790329" cy="2979015"/>
          </a:xfrm>
          <a:prstGeom prst="rect">
            <a:avLst/>
          </a:prstGeom>
        </p:spPr>
      </p:pic>
      <p:sp>
        <p:nvSpPr>
          <p:cNvPr id="11" name="Content Placeholder 10">
            <a:extLst>
              <a:ext uri="{FF2B5EF4-FFF2-40B4-BE49-F238E27FC236}">
                <a16:creationId xmlns:a16="http://schemas.microsoft.com/office/drawing/2014/main" id="{8AD179C0-B029-F071-5064-B67CC58E0FA0}"/>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F73963E0-AC8E-63A5-7BA1-3B2A81C73A0D}"/>
              </a:ext>
            </a:extLst>
          </p:cNvPr>
          <p:cNvPicPr>
            <a:picLocks noChangeAspect="1"/>
          </p:cNvPicPr>
          <p:nvPr/>
        </p:nvPicPr>
        <p:blipFill>
          <a:blip r:embed="rId3"/>
          <a:stretch>
            <a:fillRect/>
          </a:stretch>
        </p:blipFill>
        <p:spPr>
          <a:xfrm>
            <a:off x="753036" y="3147435"/>
            <a:ext cx="8023412" cy="3710565"/>
          </a:xfrm>
          <a:prstGeom prst="rect">
            <a:avLst/>
          </a:prstGeom>
        </p:spPr>
      </p:pic>
    </p:spTree>
    <p:extLst>
      <p:ext uri="{BB962C8B-B14F-4D97-AF65-F5344CB8AC3E}">
        <p14:creationId xmlns:p14="http://schemas.microsoft.com/office/powerpoint/2010/main" val="1574585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CDBCE-CD0A-F677-B3BA-A21080D08F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16707-46BC-03E4-C226-ED87BEED9FD8}"/>
              </a:ext>
            </a:extLst>
          </p:cNvPr>
          <p:cNvSpPr>
            <a:spLocks noGrp="1"/>
          </p:cNvSpPr>
          <p:nvPr>
            <p:ph type="title"/>
          </p:nvPr>
        </p:nvSpPr>
        <p:spPr/>
        <p:txBody>
          <a:bodyPr/>
          <a:lstStyle/>
          <a:p>
            <a:r>
              <a:rPr lang="en-US" b="1" dirty="0">
                <a:solidFill>
                  <a:schemeClr val="tx2">
                    <a:lumMod val="75000"/>
                  </a:schemeClr>
                </a:solidFill>
              </a:rPr>
              <a:t>1. ServiceNow Fundamentals</a:t>
            </a:r>
            <a:endParaRPr lang="en-US" dirty="0">
              <a:solidFill>
                <a:schemeClr val="tx2">
                  <a:lumMod val="75000"/>
                </a:schemeClr>
              </a:solidFill>
            </a:endParaRPr>
          </a:p>
        </p:txBody>
      </p:sp>
      <p:sp>
        <p:nvSpPr>
          <p:cNvPr id="3" name="Content Placeholder 2">
            <a:extLst>
              <a:ext uri="{FF2B5EF4-FFF2-40B4-BE49-F238E27FC236}">
                <a16:creationId xmlns:a16="http://schemas.microsoft.com/office/drawing/2014/main" id="{E007205E-09FD-D1A3-5502-E39C1D146209}"/>
              </a:ext>
            </a:extLst>
          </p:cNvPr>
          <p:cNvSpPr>
            <a:spLocks noGrp="1"/>
          </p:cNvSpPr>
          <p:nvPr>
            <p:ph idx="1"/>
          </p:nvPr>
        </p:nvSpPr>
        <p:spPr>
          <a:xfrm>
            <a:off x="1103312" y="1639445"/>
            <a:ext cx="8946541" cy="4195481"/>
          </a:xfrm>
        </p:spPr>
        <p:txBody>
          <a:bodyPr>
            <a:normAutofit/>
          </a:bodyPr>
          <a:lstStyle/>
          <a:p>
            <a:r>
              <a:rPr lang="en-US" dirty="0"/>
              <a:t>What is ServiceNow?</a:t>
            </a:r>
          </a:p>
          <a:p>
            <a:r>
              <a:rPr lang="en-US" dirty="0"/>
              <a:t>Dev Platform:</a:t>
            </a:r>
          </a:p>
          <a:p>
            <a:pPr lvl="1"/>
            <a:r>
              <a:rPr lang="en-US" dirty="0"/>
              <a:t>Modify existing (out-of-box) applications or build custom applications</a:t>
            </a:r>
          </a:p>
          <a:p>
            <a:pPr lvl="1"/>
            <a:r>
              <a:rPr lang="en-US" dirty="0"/>
              <a:t>No Code / Low Code / Full Code</a:t>
            </a:r>
          </a:p>
          <a:p>
            <a:pPr lvl="1"/>
            <a:r>
              <a:rPr lang="en-US" dirty="0"/>
              <a:t>Create custom database tables , workflows, and scripts</a:t>
            </a:r>
          </a:p>
        </p:txBody>
      </p:sp>
      <p:pic>
        <p:nvPicPr>
          <p:cNvPr id="6" name="Picture 5">
            <a:extLst>
              <a:ext uri="{FF2B5EF4-FFF2-40B4-BE49-F238E27FC236}">
                <a16:creationId xmlns:a16="http://schemas.microsoft.com/office/drawing/2014/main" id="{FD4791DC-1037-C568-DF82-69E021B33AC8}"/>
              </a:ext>
            </a:extLst>
          </p:cNvPr>
          <p:cNvPicPr>
            <a:picLocks noChangeAspect="1"/>
          </p:cNvPicPr>
          <p:nvPr/>
        </p:nvPicPr>
        <p:blipFill>
          <a:blip r:embed="rId2"/>
          <a:stretch>
            <a:fillRect/>
          </a:stretch>
        </p:blipFill>
        <p:spPr>
          <a:xfrm>
            <a:off x="4164877" y="4000159"/>
            <a:ext cx="5314841" cy="2436792"/>
          </a:xfrm>
          <a:prstGeom prst="rect">
            <a:avLst/>
          </a:prstGeom>
        </p:spPr>
      </p:pic>
    </p:spTree>
    <p:extLst>
      <p:ext uri="{BB962C8B-B14F-4D97-AF65-F5344CB8AC3E}">
        <p14:creationId xmlns:p14="http://schemas.microsoft.com/office/powerpoint/2010/main" val="694662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580">
                                          <p:stCondLst>
                                            <p:cond delay="0"/>
                                          </p:stCondLst>
                                        </p:cTn>
                                        <p:tgtEl>
                                          <p:spTgt spid="3">
                                            <p:txEl>
                                              <p:pRg st="3" end="3"/>
                                            </p:txEl>
                                          </p:spTgt>
                                        </p:tgtEl>
                                      </p:cBhvr>
                                    </p:animEffect>
                                    <p:anim calcmode="lin" valueType="num">
                                      <p:cBhvr>
                                        <p:cTn id="6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3" end="3"/>
                                            </p:txEl>
                                          </p:spTgt>
                                        </p:tgtEl>
                                      </p:cBhvr>
                                      <p:to x="100000" y="60000"/>
                                    </p:animScale>
                                    <p:animScale>
                                      <p:cBhvr>
                                        <p:cTn id="70" dur="166" decel="50000">
                                          <p:stCondLst>
                                            <p:cond delay="676"/>
                                          </p:stCondLst>
                                        </p:cTn>
                                        <p:tgtEl>
                                          <p:spTgt spid="3">
                                            <p:txEl>
                                              <p:pRg st="3" end="3"/>
                                            </p:txEl>
                                          </p:spTgt>
                                        </p:tgtEl>
                                      </p:cBhvr>
                                      <p:to x="100000" y="100000"/>
                                    </p:animScale>
                                    <p:animScale>
                                      <p:cBhvr>
                                        <p:cTn id="71" dur="26">
                                          <p:stCondLst>
                                            <p:cond delay="1312"/>
                                          </p:stCondLst>
                                        </p:cTn>
                                        <p:tgtEl>
                                          <p:spTgt spid="3">
                                            <p:txEl>
                                              <p:pRg st="3" end="3"/>
                                            </p:txEl>
                                          </p:spTgt>
                                        </p:tgtEl>
                                      </p:cBhvr>
                                      <p:to x="100000" y="80000"/>
                                    </p:animScale>
                                    <p:animScale>
                                      <p:cBhvr>
                                        <p:cTn id="72" dur="166" decel="50000">
                                          <p:stCondLst>
                                            <p:cond delay="1338"/>
                                          </p:stCondLst>
                                        </p:cTn>
                                        <p:tgtEl>
                                          <p:spTgt spid="3">
                                            <p:txEl>
                                              <p:pRg st="3" end="3"/>
                                            </p:txEl>
                                          </p:spTgt>
                                        </p:tgtEl>
                                      </p:cBhvr>
                                      <p:to x="100000" y="100000"/>
                                    </p:animScale>
                                    <p:animScale>
                                      <p:cBhvr>
                                        <p:cTn id="73" dur="26">
                                          <p:stCondLst>
                                            <p:cond delay="1642"/>
                                          </p:stCondLst>
                                        </p:cTn>
                                        <p:tgtEl>
                                          <p:spTgt spid="3">
                                            <p:txEl>
                                              <p:pRg st="3" end="3"/>
                                            </p:txEl>
                                          </p:spTgt>
                                        </p:tgtEl>
                                      </p:cBhvr>
                                      <p:to x="100000" y="90000"/>
                                    </p:animScale>
                                    <p:animScale>
                                      <p:cBhvr>
                                        <p:cTn id="74" dur="166" decel="50000">
                                          <p:stCondLst>
                                            <p:cond delay="1668"/>
                                          </p:stCondLst>
                                        </p:cTn>
                                        <p:tgtEl>
                                          <p:spTgt spid="3">
                                            <p:txEl>
                                              <p:pRg st="3" end="3"/>
                                            </p:txEl>
                                          </p:spTgt>
                                        </p:tgtEl>
                                      </p:cBhvr>
                                      <p:to x="100000" y="100000"/>
                                    </p:animScale>
                                    <p:animScale>
                                      <p:cBhvr>
                                        <p:cTn id="75" dur="26">
                                          <p:stCondLst>
                                            <p:cond delay="1808"/>
                                          </p:stCondLst>
                                        </p:cTn>
                                        <p:tgtEl>
                                          <p:spTgt spid="3">
                                            <p:txEl>
                                              <p:pRg st="3" end="3"/>
                                            </p:txEl>
                                          </p:spTgt>
                                        </p:tgtEl>
                                      </p:cBhvr>
                                      <p:to x="100000" y="95000"/>
                                    </p:animScale>
                                    <p:animScale>
                                      <p:cBhvr>
                                        <p:cTn id="76" dur="166" decel="50000">
                                          <p:stCondLst>
                                            <p:cond delay="1834"/>
                                          </p:stCondLst>
                                        </p:cTn>
                                        <p:tgtEl>
                                          <p:spTgt spid="3">
                                            <p:txEl>
                                              <p:pRg st="3" end="3"/>
                                            </p:txEl>
                                          </p:spTgt>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179D-C9FD-9934-85FD-F4750B03D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AAF27-311B-B92E-D5E4-C312C9D8346D}"/>
              </a:ext>
            </a:extLst>
          </p:cNvPr>
          <p:cNvSpPr>
            <a:spLocks noGrp="1"/>
          </p:cNvSpPr>
          <p:nvPr>
            <p:ph type="ctrTitle"/>
          </p:nvPr>
        </p:nvSpPr>
        <p:spPr>
          <a:xfrm>
            <a:off x="579814" y="-675198"/>
            <a:ext cx="9279144" cy="3330934"/>
          </a:xfrm>
        </p:spPr>
        <p:txBody>
          <a:bodyPr/>
          <a:lstStyle/>
          <a:p>
            <a:pPr algn="ctr"/>
            <a:r>
              <a:rPr lang="ar-EG" sz="6000" dirty="0">
                <a:solidFill>
                  <a:schemeClr val="tx2">
                    <a:lumMod val="75000"/>
                  </a:schemeClr>
                </a:solidFill>
                <a:latin typeface="Antique Olive" panose="020B0603020204030204" pitchFamily="34" charset="0"/>
              </a:rPr>
              <a:t> </a:t>
            </a:r>
            <a:r>
              <a:rPr lang="en-US" sz="6000" dirty="0">
                <a:solidFill>
                  <a:schemeClr val="tx2">
                    <a:lumMod val="75000"/>
                  </a:schemeClr>
                </a:solidFill>
                <a:latin typeface="Antique Olive" panose="020B0603020204030204" pitchFamily="34" charset="0"/>
              </a:rPr>
              <a:t>HTML</a:t>
            </a:r>
          </a:p>
        </p:txBody>
      </p:sp>
      <p:sp>
        <p:nvSpPr>
          <p:cNvPr id="3" name="Subtitle 2">
            <a:extLst>
              <a:ext uri="{FF2B5EF4-FFF2-40B4-BE49-F238E27FC236}">
                <a16:creationId xmlns:a16="http://schemas.microsoft.com/office/drawing/2014/main" id="{45B04F7A-F189-3DA5-3F2B-C62119A799C3}"/>
              </a:ext>
            </a:extLst>
          </p:cNvPr>
          <p:cNvSpPr>
            <a:spLocks noGrp="1"/>
          </p:cNvSpPr>
          <p:nvPr>
            <p:ph type="subTitle" idx="1"/>
          </p:nvPr>
        </p:nvSpPr>
        <p:spPr>
          <a:xfrm>
            <a:off x="659959" y="3212133"/>
            <a:ext cx="9636980" cy="861420"/>
          </a:xfrm>
        </p:spPr>
        <p:txBody>
          <a:bodyPr/>
          <a:lstStyle/>
          <a:p>
            <a:pPr algn="l"/>
            <a:r>
              <a:rPr lang="en-US" sz="2000" b="1" dirty="0">
                <a:solidFill>
                  <a:schemeClr val="tx2">
                    <a:lumMod val="75000"/>
                  </a:schemeClr>
                </a:solidFill>
                <a:latin typeface="Antique Olive" panose="020B0603020204030204" pitchFamily="34" charset="0"/>
                <a:cs typeface="Akhbar MT" pitchFamily="2" charset="-78"/>
              </a:rPr>
              <a:t>HTML is the standard markup language for creating Web pages.</a:t>
            </a:r>
          </a:p>
          <a:p>
            <a:pPr algn="l"/>
            <a:endParaRPr lang="en-US" dirty="0"/>
          </a:p>
        </p:txBody>
      </p:sp>
    </p:spTree>
    <p:extLst>
      <p:ext uri="{BB962C8B-B14F-4D97-AF65-F5344CB8AC3E}">
        <p14:creationId xmlns:p14="http://schemas.microsoft.com/office/powerpoint/2010/main" val="2063598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2">
        <p15:prstTrans prst="drape" invX="1"/>
      </p:transition>
    </mc:Choice>
    <mc:Fallback xmlns="">
      <p:transition spd="slow" advTm="3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1058</TotalTime>
  <Words>3834</Words>
  <Application>Microsoft Office PowerPoint</Application>
  <PresentationFormat>Widescreen</PresentationFormat>
  <Paragraphs>569</Paragraphs>
  <Slides>71</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71</vt:i4>
      </vt:variant>
    </vt:vector>
  </HeadingPairs>
  <TitlesOfParts>
    <vt:vector size="82" baseType="lpstr">
      <vt:lpstr>Antique Olive</vt:lpstr>
      <vt:lpstr>Arial</vt:lpstr>
      <vt:lpstr>Calibri</vt:lpstr>
      <vt:lpstr>Calibri Light</vt:lpstr>
      <vt:lpstr>Segoe UI Symbol</vt:lpstr>
      <vt:lpstr>Symbol</vt:lpstr>
      <vt:lpstr>Trebuchet MS</vt:lpstr>
      <vt:lpstr>Trebuchet MS (Body)</vt:lpstr>
      <vt:lpstr>Wingdings 3</vt:lpstr>
      <vt:lpstr>Facet</vt:lpstr>
      <vt:lpstr>Custom Design</vt:lpstr>
      <vt:lpstr> Introduction</vt:lpstr>
      <vt:lpstr> Some Questions ... </vt:lpstr>
      <vt:lpstr>Course Structure </vt:lpstr>
      <vt:lpstr>1. ServiceNow Fundamentals</vt:lpstr>
      <vt:lpstr>1. ServiceNow Fundamentals</vt:lpstr>
      <vt:lpstr>1. ServiceNow Fundamentals</vt:lpstr>
      <vt:lpstr>1. ServiceNow Fundamentals</vt:lpstr>
      <vt:lpstr>1. ServiceNow Fundamentals</vt:lpstr>
      <vt:lpstr> HTML</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1. Modern Web Architecture</vt:lpstr>
      <vt:lpstr>2. Advanced HTML5</vt:lpstr>
      <vt:lpstr>2. Advanced HTML5</vt:lpstr>
      <vt:lpstr>2. Advanced HTML5</vt:lpstr>
      <vt:lpstr>2. Advanced HTML5</vt:lpstr>
      <vt:lpstr>2. Advanced HTML5</vt:lpstr>
      <vt:lpstr>2. Advanced HTML5</vt:lpstr>
      <vt:lpstr>2. Advanced HTML5</vt:lpstr>
      <vt:lpstr>2. Advanced HTML5</vt:lpstr>
      <vt:lpstr>2. Advanced HTML5</vt:lpstr>
      <vt:lpstr>2. Advanced HTML5</vt:lpstr>
      <vt:lpstr>3. Forms &amp; Validations</vt:lpstr>
      <vt:lpstr>3. Forms &amp; Validations</vt:lpstr>
      <vt:lpstr>3. Forms &amp; Validations</vt:lpstr>
      <vt:lpstr>3. Forms &amp; Validations</vt:lpstr>
      <vt:lpstr>3. Forms &amp; Validations</vt:lpstr>
      <vt:lpstr>3. Forms &amp; Validations</vt:lpstr>
      <vt:lpstr>3. Forms &amp; Validations</vt:lpstr>
      <vt:lpstr>3. Forms &amp; Validations</vt:lpstr>
      <vt:lpstr>3. Forms &amp; Validations</vt:lpstr>
      <vt:lpstr>3. Forms &amp; Validations</vt:lpstr>
      <vt:lpstr>4. Multimedia &amp; Performance</vt:lpstr>
      <vt:lpstr>4. Multimedia &amp; Performance</vt:lpstr>
      <vt:lpstr>4. Multimedia &amp; Performance</vt:lpstr>
      <vt:lpstr>4. Multimedia &amp; Performance</vt:lpstr>
      <vt:lpstr>4. Multimedia &amp; Performance</vt:lpstr>
      <vt:lpstr>4. Multimedia &amp; Performance</vt:lpstr>
      <vt:lpstr>2. Advanced CSS Core</vt:lpstr>
      <vt:lpstr>2. Advanced CSS Core</vt:lpstr>
      <vt:lpstr>2. Advanced CSS Core</vt:lpstr>
      <vt:lpstr>2. Advanced CSS Core</vt:lpstr>
      <vt:lpstr>2. Advanced CSS Core</vt:lpstr>
      <vt:lpstr>2. Advanced CSS Core</vt:lpstr>
      <vt:lpstr>2. Advanced CSS Core</vt:lpstr>
      <vt:lpstr>2. Advanced CSS Core</vt:lpstr>
      <vt:lpstr>2. Advanced CSS Core</vt:lpstr>
      <vt:lpstr>Lab Time</vt:lpstr>
      <vt:lpstr>Lab Time</vt:lpstr>
      <vt:lpstr>Lab Time</vt:lpstr>
      <vt:lpstr>Lab Time</vt:lpstr>
      <vt:lpstr>Lab Time</vt:lpstr>
      <vt:lpstr>Lab Time</vt:lpstr>
      <vt:lpstr>Lab Time</vt:lpstr>
      <vt:lpstr>Lab Time</vt:lpstr>
      <vt:lpstr>Lab Time</vt:lpstr>
      <vt:lpstr>Lab Time</vt:lpstr>
      <vt:lpstr>Lab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Petra</dc:creator>
  <cp:lastModifiedBy>dell</cp:lastModifiedBy>
  <cp:revision>259</cp:revision>
  <dcterms:created xsi:type="dcterms:W3CDTF">2026-01-26T08:52:25Z</dcterms:created>
  <dcterms:modified xsi:type="dcterms:W3CDTF">2026-02-08T17:51:38Z</dcterms:modified>
</cp:coreProperties>
</file>